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1" r:id="rId1"/>
  </p:sldMasterIdLst>
  <p:notesMasterIdLst>
    <p:notesMasterId r:id="rId6"/>
  </p:notesMasterIdLst>
  <p:handoutMasterIdLst>
    <p:handoutMasterId r:id="rId7"/>
  </p:handoutMasterIdLst>
  <p:sldIdLst>
    <p:sldId id="270" r:id="rId2"/>
    <p:sldId id="302" r:id="rId3"/>
    <p:sldId id="304" r:id="rId4"/>
    <p:sldId id="297" r:id="rId5"/>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Impact" panose="020B080603090205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Impact" panose="020B080603090205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Impact" panose="020B080603090205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Impact" panose="020B080603090205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Impact" panose="020B0806030902050204" pitchFamily="34" charset="0"/>
        <a:ea typeface="+mn-ea"/>
        <a:cs typeface="+mn-cs"/>
      </a:defRPr>
    </a:lvl5pPr>
    <a:lvl6pPr marL="2286000" algn="l" defTabSz="914400" rtl="0" eaLnBrk="1" latinLnBrk="0" hangingPunct="1">
      <a:defRPr kern="1200">
        <a:solidFill>
          <a:schemeClr val="tx1"/>
        </a:solidFill>
        <a:latin typeface="Impact" panose="020B0806030902050204" pitchFamily="34" charset="0"/>
        <a:ea typeface="+mn-ea"/>
        <a:cs typeface="+mn-cs"/>
      </a:defRPr>
    </a:lvl6pPr>
    <a:lvl7pPr marL="2743200" algn="l" defTabSz="914400" rtl="0" eaLnBrk="1" latinLnBrk="0" hangingPunct="1">
      <a:defRPr kern="1200">
        <a:solidFill>
          <a:schemeClr val="tx1"/>
        </a:solidFill>
        <a:latin typeface="Impact" panose="020B0806030902050204" pitchFamily="34" charset="0"/>
        <a:ea typeface="+mn-ea"/>
        <a:cs typeface="+mn-cs"/>
      </a:defRPr>
    </a:lvl7pPr>
    <a:lvl8pPr marL="3200400" algn="l" defTabSz="914400" rtl="0" eaLnBrk="1" latinLnBrk="0" hangingPunct="1">
      <a:defRPr kern="1200">
        <a:solidFill>
          <a:schemeClr val="tx1"/>
        </a:solidFill>
        <a:latin typeface="Impact" panose="020B0806030902050204" pitchFamily="34" charset="0"/>
        <a:ea typeface="+mn-ea"/>
        <a:cs typeface="+mn-cs"/>
      </a:defRPr>
    </a:lvl8pPr>
    <a:lvl9pPr marL="3657600" algn="l" defTabSz="914400" rtl="0" eaLnBrk="1" latinLnBrk="0" hangingPunct="1">
      <a:defRPr kern="1200">
        <a:solidFill>
          <a:schemeClr val="tx1"/>
        </a:solidFill>
        <a:latin typeface="Impact" panose="020B080603090205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49293" autoAdjust="0"/>
  </p:normalViewPr>
  <p:slideViewPr>
    <p:cSldViewPr>
      <p:cViewPr varScale="1">
        <p:scale>
          <a:sx n="83" d="100"/>
          <a:sy n="83" d="100"/>
        </p:scale>
        <p:origin x="1478" y="77"/>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2332" y="-4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DE0DBB-9AA4-430F-72D9-3E10256A0A4A}"/>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fontAlgn="auto" hangingPunct="1">
              <a:spcBef>
                <a:spcPts val="0"/>
              </a:spcBef>
              <a:spcAft>
                <a:spcPts val="0"/>
              </a:spcAft>
              <a:defRPr sz="1200">
                <a:latin typeface="Arial" pitchFamily="34" charset="0"/>
                <a:ea typeface="ＭＳ Ｐゴシック" pitchFamily="-111" charset="-128"/>
              </a:defRPr>
            </a:lvl1pPr>
          </a:lstStyle>
          <a:p>
            <a:pPr>
              <a:defRPr/>
            </a:pPr>
            <a:endParaRPr lang="en-US" dirty="0"/>
          </a:p>
        </p:txBody>
      </p:sp>
      <p:sp>
        <p:nvSpPr>
          <p:cNvPr id="3" name="Date Placeholder 2">
            <a:extLst>
              <a:ext uri="{FF2B5EF4-FFF2-40B4-BE49-F238E27FC236}">
                <a16:creationId xmlns:a16="http://schemas.microsoft.com/office/drawing/2014/main" id="{B46A7ECD-C531-D101-93A1-3147B076B3F4}"/>
              </a:ext>
            </a:extLst>
          </p:cNvPr>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1" fontAlgn="auto" hangingPunct="1">
              <a:spcBef>
                <a:spcPts val="0"/>
              </a:spcBef>
              <a:spcAft>
                <a:spcPts val="0"/>
              </a:spcAft>
              <a:defRPr sz="1200">
                <a:latin typeface="Arial" pitchFamily="34" charset="0"/>
                <a:ea typeface="ＭＳ Ｐゴシック" pitchFamily="-111" charset="-128"/>
              </a:defRPr>
            </a:lvl1pPr>
          </a:lstStyle>
          <a:p>
            <a:pPr>
              <a:defRPr/>
            </a:pPr>
            <a:fld id="{93562CA3-A3A8-40E5-BFCE-79704E28E6D6}" type="datetimeFigureOut">
              <a:rPr lang="en-US"/>
              <a:pPr>
                <a:defRPr/>
              </a:pPr>
              <a:t>1/15/2025</a:t>
            </a:fld>
            <a:endParaRPr lang="en-US" dirty="0"/>
          </a:p>
        </p:txBody>
      </p:sp>
      <p:sp>
        <p:nvSpPr>
          <p:cNvPr id="4" name="Footer Placeholder 3">
            <a:extLst>
              <a:ext uri="{FF2B5EF4-FFF2-40B4-BE49-F238E27FC236}">
                <a16:creationId xmlns:a16="http://schemas.microsoft.com/office/drawing/2014/main" id="{D010B545-472A-8AB0-4548-B3F9B2B9D77B}"/>
              </a:ext>
            </a:extLst>
          </p:cNvPr>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fontAlgn="auto" hangingPunct="1">
              <a:spcBef>
                <a:spcPts val="0"/>
              </a:spcBef>
              <a:spcAft>
                <a:spcPts val="0"/>
              </a:spcAft>
              <a:defRPr sz="1200">
                <a:latin typeface="Arial" pitchFamily="34" charset="0"/>
                <a:ea typeface="ＭＳ Ｐゴシック" pitchFamily="-111" charset="-128"/>
              </a:defRPr>
            </a:lvl1pPr>
          </a:lstStyle>
          <a:p>
            <a:pPr>
              <a:defRPr/>
            </a:pPr>
            <a:endParaRPr lang="en-US" dirty="0"/>
          </a:p>
        </p:txBody>
      </p:sp>
      <p:sp>
        <p:nvSpPr>
          <p:cNvPr id="5" name="Slide Number Placeholder 4">
            <a:extLst>
              <a:ext uri="{FF2B5EF4-FFF2-40B4-BE49-F238E27FC236}">
                <a16:creationId xmlns:a16="http://schemas.microsoft.com/office/drawing/2014/main" id="{D9DD0351-5F30-2B6F-A7A6-7455DA96998A}"/>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C7185945-F717-4570-9133-3ECA67DF74A2}"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D5F4BC3-641B-2AE9-07EC-D20CBD626E6E}"/>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fontAlgn="auto" hangingPunct="1">
              <a:spcBef>
                <a:spcPts val="0"/>
              </a:spcBef>
              <a:spcAft>
                <a:spcPts val="0"/>
              </a:spcAft>
              <a:defRPr sz="1200">
                <a:latin typeface="Arial" pitchFamily="34" charset="0"/>
                <a:ea typeface="+mn-ea"/>
              </a:defRPr>
            </a:lvl1pPr>
          </a:lstStyle>
          <a:p>
            <a:pPr>
              <a:defRPr/>
            </a:pPr>
            <a:endParaRPr lang="en-US" dirty="0"/>
          </a:p>
        </p:txBody>
      </p:sp>
      <p:sp>
        <p:nvSpPr>
          <p:cNvPr id="3" name="Date Placeholder 2">
            <a:extLst>
              <a:ext uri="{FF2B5EF4-FFF2-40B4-BE49-F238E27FC236}">
                <a16:creationId xmlns:a16="http://schemas.microsoft.com/office/drawing/2014/main" id="{B1C5381A-5FC3-9052-46B4-BB666EDA3751}"/>
              </a:ext>
            </a:extLst>
          </p:cNvPr>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fontAlgn="auto" hangingPunct="1">
              <a:spcBef>
                <a:spcPts val="0"/>
              </a:spcBef>
              <a:spcAft>
                <a:spcPts val="0"/>
              </a:spcAft>
              <a:defRPr sz="1200">
                <a:latin typeface="Arial" pitchFamily="34" charset="0"/>
                <a:ea typeface="ＭＳ Ｐゴシック" pitchFamily="-111" charset="-128"/>
              </a:defRPr>
            </a:lvl1pPr>
          </a:lstStyle>
          <a:p>
            <a:pPr>
              <a:defRPr/>
            </a:pPr>
            <a:fld id="{765B0B2F-031E-4EB3-B8AE-D652EC9940B7}" type="datetime1">
              <a:rPr lang="en-US"/>
              <a:pPr>
                <a:defRPr/>
              </a:pPr>
              <a:t>1/15/2025</a:t>
            </a:fld>
            <a:endParaRPr lang="en-US" dirty="0"/>
          </a:p>
        </p:txBody>
      </p:sp>
      <p:sp>
        <p:nvSpPr>
          <p:cNvPr id="4" name="Slide Image Placeholder 3">
            <a:extLst>
              <a:ext uri="{FF2B5EF4-FFF2-40B4-BE49-F238E27FC236}">
                <a16:creationId xmlns:a16="http://schemas.microsoft.com/office/drawing/2014/main" id="{B5C66641-8D87-918D-304D-2859AB062F4E}"/>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a:extLst>
              <a:ext uri="{FF2B5EF4-FFF2-40B4-BE49-F238E27FC236}">
                <a16:creationId xmlns:a16="http://schemas.microsoft.com/office/drawing/2014/main" id="{28E47589-FCC6-F717-4BFB-C69025B3CFE9}"/>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D33BD2E-C733-B023-DD39-BCAFF44FE932}"/>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fontAlgn="auto" hangingPunct="1">
              <a:spcBef>
                <a:spcPts val="0"/>
              </a:spcBef>
              <a:spcAft>
                <a:spcPts val="0"/>
              </a:spcAft>
              <a:defRPr sz="1200">
                <a:latin typeface="Arial" pitchFamily="34" charset="0"/>
                <a:ea typeface="+mn-ea"/>
              </a:defRPr>
            </a:lvl1pPr>
          </a:lstStyle>
          <a:p>
            <a:pPr>
              <a:defRPr/>
            </a:pPr>
            <a:endParaRPr lang="en-US" dirty="0"/>
          </a:p>
        </p:txBody>
      </p:sp>
      <p:sp>
        <p:nvSpPr>
          <p:cNvPr id="7" name="Slide Number Placeholder 6">
            <a:extLst>
              <a:ext uri="{FF2B5EF4-FFF2-40B4-BE49-F238E27FC236}">
                <a16:creationId xmlns:a16="http://schemas.microsoft.com/office/drawing/2014/main" id="{1D63D2F0-8A9E-C79B-24C9-561AE3294E9A}"/>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65E3F3D9-A596-432D-8DB1-929252FB9E2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90401C84-DC87-EFA4-00D5-D0B244A6515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C924AD99-A707-C501-9E23-981F0C70D4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
        <p:nvSpPr>
          <p:cNvPr id="15364" name="Slide Number Placeholder 3">
            <a:extLst>
              <a:ext uri="{FF2B5EF4-FFF2-40B4-BE49-F238E27FC236}">
                <a16:creationId xmlns:a16="http://schemas.microsoft.com/office/drawing/2014/main" id="{9C0C46C8-4939-094C-4F9F-F71DAD8AFF9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Impact" panose="020B0806030902050204" pitchFamily="34" charset="0"/>
              </a:defRPr>
            </a:lvl1pPr>
            <a:lvl2pPr marL="742950" indent="-285750">
              <a:defRPr>
                <a:solidFill>
                  <a:schemeClr val="tx1"/>
                </a:solidFill>
                <a:latin typeface="Impact" panose="020B0806030902050204" pitchFamily="34" charset="0"/>
              </a:defRPr>
            </a:lvl2pPr>
            <a:lvl3pPr marL="1143000" indent="-228600">
              <a:defRPr>
                <a:solidFill>
                  <a:schemeClr val="tx1"/>
                </a:solidFill>
                <a:latin typeface="Impact" panose="020B0806030902050204" pitchFamily="34" charset="0"/>
              </a:defRPr>
            </a:lvl3pPr>
            <a:lvl4pPr marL="1600200" indent="-228600">
              <a:defRPr>
                <a:solidFill>
                  <a:schemeClr val="tx1"/>
                </a:solidFill>
                <a:latin typeface="Impact" panose="020B0806030902050204" pitchFamily="34" charset="0"/>
              </a:defRPr>
            </a:lvl4pPr>
            <a:lvl5pPr marL="2057400" indent="-228600">
              <a:defRPr>
                <a:solidFill>
                  <a:schemeClr val="tx1"/>
                </a:solidFill>
                <a:latin typeface="Impact" panose="020B0806030902050204" pitchFamily="34" charset="0"/>
              </a:defRPr>
            </a:lvl5pPr>
            <a:lvl6pPr marL="2514600" indent="-228600" defTabSz="457200" fontAlgn="base">
              <a:spcBef>
                <a:spcPct val="0"/>
              </a:spcBef>
              <a:spcAft>
                <a:spcPct val="0"/>
              </a:spcAft>
              <a:defRPr>
                <a:solidFill>
                  <a:schemeClr val="tx1"/>
                </a:solidFill>
                <a:latin typeface="Impact" panose="020B0806030902050204" pitchFamily="34" charset="0"/>
              </a:defRPr>
            </a:lvl6pPr>
            <a:lvl7pPr marL="2971800" indent="-228600" defTabSz="457200" fontAlgn="base">
              <a:spcBef>
                <a:spcPct val="0"/>
              </a:spcBef>
              <a:spcAft>
                <a:spcPct val="0"/>
              </a:spcAft>
              <a:defRPr>
                <a:solidFill>
                  <a:schemeClr val="tx1"/>
                </a:solidFill>
                <a:latin typeface="Impact" panose="020B0806030902050204" pitchFamily="34" charset="0"/>
              </a:defRPr>
            </a:lvl7pPr>
            <a:lvl8pPr marL="3429000" indent="-228600" defTabSz="457200" fontAlgn="base">
              <a:spcBef>
                <a:spcPct val="0"/>
              </a:spcBef>
              <a:spcAft>
                <a:spcPct val="0"/>
              </a:spcAft>
              <a:defRPr>
                <a:solidFill>
                  <a:schemeClr val="tx1"/>
                </a:solidFill>
                <a:latin typeface="Impact" panose="020B0806030902050204" pitchFamily="34" charset="0"/>
              </a:defRPr>
            </a:lvl8pPr>
            <a:lvl9pPr marL="3886200" indent="-228600" defTabSz="457200" fontAlgn="base">
              <a:spcBef>
                <a:spcPct val="0"/>
              </a:spcBef>
              <a:spcAft>
                <a:spcPct val="0"/>
              </a:spcAft>
              <a:defRPr>
                <a:solidFill>
                  <a:schemeClr val="tx1"/>
                </a:solidFill>
                <a:latin typeface="Impact" panose="020B0806030902050204" pitchFamily="34" charset="0"/>
              </a:defRPr>
            </a:lvl9pPr>
          </a:lstStyle>
          <a:p>
            <a:pPr fontAlgn="base">
              <a:spcBef>
                <a:spcPct val="0"/>
              </a:spcBef>
              <a:spcAft>
                <a:spcPct val="0"/>
              </a:spcAft>
            </a:pPr>
            <a:fld id="{03F5FB31-9937-4845-9E80-FF8F0CE23996}" type="slidenum">
              <a:rPr lang="en-US" altLang="en-US" smtClean="0">
                <a:latin typeface="Calibri" panose="020F0502020204030204" pitchFamily="34" charset="0"/>
              </a:rPr>
              <a:pPr fontAlgn="base">
                <a:spcBef>
                  <a:spcPct val="0"/>
                </a:spcBef>
                <a:spcAft>
                  <a:spcPct val="0"/>
                </a:spcAft>
              </a:pPr>
              <a:t>1</a:t>
            </a:fld>
            <a:endParaRPr lang="en-US" altLang="en-US" dirty="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88BEE639-AB82-E2E6-95DC-EB803785A02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661E057E-088D-27CB-B0C8-4896B64A9237}"/>
              </a:ext>
            </a:extLst>
          </p:cNvPr>
          <p:cNvSpPr>
            <a:spLocks noGrp="1" noChangeArrowheads="1"/>
          </p:cNvSpPr>
          <p:nvPr>
            <p:ph type="body" idx="1"/>
          </p:nvPr>
        </p:nvSpPr>
        <p:spPr bwMode="auto"/>
        <p:txBody>
          <a:bodyPr wrap="square" numCol="1" anchor="t" anchorCtr="0" compatLnSpc="1">
            <a:prstTxWarp prst="textNoShape">
              <a:avLst/>
            </a:prstTxWarp>
          </a:bodyPr>
          <a:lstStyle/>
          <a:p>
            <a:pPr>
              <a:defRPr/>
            </a:pPr>
            <a:r>
              <a:rPr lang="en-US" altLang="en-US" b="1" dirty="0">
                <a:latin typeface="+mj-lt"/>
                <a:ea typeface="ＭＳ Ｐゴシック" panose="020B0600070205080204" pitchFamily="34" charset="-128"/>
              </a:rPr>
              <a:t>At their Fall meetings, both BARC and F&amp;A recommended to the Executive Board, </a:t>
            </a:r>
            <a:r>
              <a:rPr lang="en-US" altLang="en-US" b="1" dirty="0">
                <a:ea typeface="ＭＳ Ｐゴシック" panose="020B0600070205080204" pitchFamily="34" charset="-128"/>
              </a:rPr>
              <a:t>based on the FY18 year-end results,</a:t>
            </a:r>
            <a:r>
              <a:rPr lang="en-US" altLang="en-US" b="1" dirty="0">
                <a:latin typeface="+mj-lt"/>
                <a:ea typeface="ＭＳ Ｐゴシック" panose="020B0600070205080204" pitchFamily="34" charset="-128"/>
              </a:rPr>
              <a:t> approval to pay off the outstanding loan of $41,457. The payment was made in FY 2019 and the loan has officially been retired.</a:t>
            </a:r>
          </a:p>
          <a:p>
            <a:pPr>
              <a:defRPr/>
            </a:pPr>
            <a:endParaRPr lang="en-US" altLang="en-US" dirty="0">
              <a:ea typeface="ＭＳ Ｐゴシック" panose="020B0600070205080204" pitchFamily="34" charset="-128"/>
            </a:endParaRPr>
          </a:p>
          <a:p>
            <a:pPr>
              <a:defRPr/>
            </a:pPr>
            <a:endParaRPr lang="en-US" altLang="en-US" dirty="0">
              <a:ea typeface="ＭＳ Ｐゴシック" panose="020B0600070205080204" pitchFamily="34" charset="-128"/>
            </a:endParaRPr>
          </a:p>
        </p:txBody>
      </p:sp>
      <p:sp>
        <p:nvSpPr>
          <p:cNvPr id="17412" name="Slide Number Placeholder 3">
            <a:extLst>
              <a:ext uri="{FF2B5EF4-FFF2-40B4-BE49-F238E27FC236}">
                <a16:creationId xmlns:a16="http://schemas.microsoft.com/office/drawing/2014/main" id="{067BBFF7-D621-D63A-32D2-F225FE6AE9C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Impact" panose="020B0806030902050204" pitchFamily="34" charset="0"/>
              </a:defRPr>
            </a:lvl1pPr>
            <a:lvl2pPr marL="742950" indent="-285750">
              <a:defRPr>
                <a:solidFill>
                  <a:schemeClr val="tx1"/>
                </a:solidFill>
                <a:latin typeface="Impact" panose="020B0806030902050204" pitchFamily="34" charset="0"/>
              </a:defRPr>
            </a:lvl2pPr>
            <a:lvl3pPr marL="1143000" indent="-228600">
              <a:defRPr>
                <a:solidFill>
                  <a:schemeClr val="tx1"/>
                </a:solidFill>
                <a:latin typeface="Impact" panose="020B0806030902050204" pitchFamily="34" charset="0"/>
              </a:defRPr>
            </a:lvl3pPr>
            <a:lvl4pPr marL="1600200" indent="-228600">
              <a:defRPr>
                <a:solidFill>
                  <a:schemeClr val="tx1"/>
                </a:solidFill>
                <a:latin typeface="Impact" panose="020B0806030902050204" pitchFamily="34" charset="0"/>
              </a:defRPr>
            </a:lvl4pPr>
            <a:lvl5pPr marL="2057400" indent="-228600">
              <a:defRPr>
                <a:solidFill>
                  <a:schemeClr val="tx1"/>
                </a:solidFill>
                <a:latin typeface="Impact" panose="020B0806030902050204" pitchFamily="34" charset="0"/>
              </a:defRPr>
            </a:lvl5pPr>
            <a:lvl6pPr marL="2514600" indent="-228600" defTabSz="457200" fontAlgn="base">
              <a:spcBef>
                <a:spcPct val="0"/>
              </a:spcBef>
              <a:spcAft>
                <a:spcPct val="0"/>
              </a:spcAft>
              <a:defRPr>
                <a:solidFill>
                  <a:schemeClr val="tx1"/>
                </a:solidFill>
                <a:latin typeface="Impact" panose="020B0806030902050204" pitchFamily="34" charset="0"/>
              </a:defRPr>
            </a:lvl6pPr>
            <a:lvl7pPr marL="2971800" indent="-228600" defTabSz="457200" fontAlgn="base">
              <a:spcBef>
                <a:spcPct val="0"/>
              </a:spcBef>
              <a:spcAft>
                <a:spcPct val="0"/>
              </a:spcAft>
              <a:defRPr>
                <a:solidFill>
                  <a:schemeClr val="tx1"/>
                </a:solidFill>
                <a:latin typeface="Impact" panose="020B0806030902050204" pitchFamily="34" charset="0"/>
              </a:defRPr>
            </a:lvl7pPr>
            <a:lvl8pPr marL="3429000" indent="-228600" defTabSz="457200" fontAlgn="base">
              <a:spcBef>
                <a:spcPct val="0"/>
              </a:spcBef>
              <a:spcAft>
                <a:spcPct val="0"/>
              </a:spcAft>
              <a:defRPr>
                <a:solidFill>
                  <a:schemeClr val="tx1"/>
                </a:solidFill>
                <a:latin typeface="Impact" panose="020B0806030902050204" pitchFamily="34" charset="0"/>
              </a:defRPr>
            </a:lvl8pPr>
            <a:lvl9pPr marL="3886200" indent="-228600" defTabSz="457200" fontAlgn="base">
              <a:spcBef>
                <a:spcPct val="0"/>
              </a:spcBef>
              <a:spcAft>
                <a:spcPct val="0"/>
              </a:spcAft>
              <a:defRPr>
                <a:solidFill>
                  <a:schemeClr val="tx1"/>
                </a:solidFill>
                <a:latin typeface="Impact" panose="020B0806030902050204" pitchFamily="34" charset="0"/>
              </a:defRPr>
            </a:lvl9pPr>
          </a:lstStyle>
          <a:p>
            <a:pPr fontAlgn="base">
              <a:spcBef>
                <a:spcPct val="0"/>
              </a:spcBef>
              <a:spcAft>
                <a:spcPct val="0"/>
              </a:spcAft>
            </a:pPr>
            <a:fld id="{2A1AC996-4230-42E7-9100-35EDC6821548}" type="slidenum">
              <a:rPr lang="en-US" altLang="en-US" smtClean="0">
                <a:latin typeface="Calibri" panose="020F0502020204030204" pitchFamily="34" charset="0"/>
              </a:rPr>
              <a:pPr fontAlgn="base">
                <a:spcBef>
                  <a:spcPct val="0"/>
                </a:spcBef>
                <a:spcAft>
                  <a:spcPct val="0"/>
                </a:spcAft>
              </a:pPr>
              <a:t>2</a:t>
            </a:fld>
            <a:endParaRPr lang="en-US" altLang="en-US" dirty="0">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CB0B3414-C69B-21A6-3D89-A22C9010198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E039DA6F-E0A3-77C3-E6AE-1B384C994DE0}"/>
              </a:ext>
            </a:extLst>
          </p:cNvPr>
          <p:cNvSpPr>
            <a:spLocks noGrp="1"/>
          </p:cNvSpPr>
          <p:nvPr>
            <p:ph type="body" idx="1"/>
          </p:nvPr>
        </p:nvSpPr>
        <p:spPr/>
        <p:txBody>
          <a:bodyPr/>
          <a:lstStyle/>
          <a:p>
            <a:pPr marL="74613">
              <a:lnSpc>
                <a:spcPts val="1325"/>
              </a:lnSpc>
              <a:spcBef>
                <a:spcPct val="0"/>
              </a:spcBef>
              <a:defRPr/>
            </a:pPr>
            <a:r>
              <a:rPr lang="en-US" altLang="en-US" sz="800" b="1" dirty="0">
                <a:solidFill>
                  <a:srgbClr val="393939"/>
                </a:solidFill>
                <a:latin typeface="Times New Roman" panose="02020603050405020304" pitchFamily="18" charset="0"/>
                <a:ea typeface="ＭＳ Ｐゴシック" panose="020B0600070205080204" pitchFamily="34" charset="-128"/>
                <a:cs typeface="Arial" panose="020B0604020202020204" pitchFamily="34" charset="0"/>
              </a:rPr>
              <a:t>BACKGROUND:</a:t>
            </a:r>
            <a:endParaRPr lang="en-US" altLang="en-US" sz="800" dirty="0">
              <a:latin typeface="Arial" panose="020B0604020202020204" pitchFamily="34" charset="0"/>
              <a:ea typeface="ＭＳ Ｐゴシック" panose="020B0600070205080204" pitchFamily="34" charset="-128"/>
              <a:cs typeface="Arial" panose="020B0604020202020204" pitchFamily="34" charset="0"/>
            </a:endParaRPr>
          </a:p>
          <a:p>
            <a:pPr marL="74613">
              <a:lnSpc>
                <a:spcPct val="80000"/>
              </a:lnSpc>
              <a:spcBef>
                <a:spcPct val="0"/>
              </a:spcBef>
              <a:defRPr/>
            </a:pPr>
            <a:r>
              <a:rPr lang="en-US" altLang="en-US" sz="800"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rPr>
              <a:t>The proposed final Fiscal Year 2021 budget for the ALA Allied Professional Association reflects ALA and ALA-APA F&amp;A, BARC and Executive Board discussions. The proposed preliminary FY21 APA budget includes revenue primarily from Certification fees; salary survey revenue; and contractual agreements for Library Worklife and ongoing support of ongoing CE course development with ALA:</a:t>
            </a:r>
          </a:p>
          <a:p>
            <a:pPr marL="74613">
              <a:lnSpc>
                <a:spcPct val="80000"/>
              </a:lnSpc>
              <a:spcBef>
                <a:spcPct val="0"/>
              </a:spcBef>
              <a:defRPr/>
            </a:pPr>
            <a:endPar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74613">
              <a:lnSpc>
                <a:spcPct val="80000"/>
              </a:lnSpc>
              <a:spcBef>
                <a:spcPts val="50"/>
              </a:spcBef>
              <a:defRPr/>
            </a:pPr>
            <a:r>
              <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rPr>
              <a:t> </a:t>
            </a:r>
          </a:p>
          <a:p>
            <a:pPr marL="74613">
              <a:lnSpc>
                <a:spcPct val="80000"/>
              </a:lnSpc>
              <a:spcBef>
                <a:spcPct val="0"/>
              </a:spcBef>
              <a:buClr>
                <a:srgbClr val="393939"/>
              </a:buClr>
              <a:buSzPts val="1200"/>
              <a:buFont typeface="Times New Roman" panose="02020603050405020304" pitchFamily="18" charset="0"/>
              <a:buAutoNum type="arabicPeriod"/>
              <a:defRPr/>
            </a:pPr>
            <a:r>
              <a:rPr lang="en-US" altLang="en-US" sz="800"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rPr>
              <a:t>Continuation of the existing agreement for the </a:t>
            </a:r>
            <a:r>
              <a:rPr lang="en-US" altLang="en-US" sz="800" i="1"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rPr>
              <a:t>Library Worklife</a:t>
            </a:r>
            <a:r>
              <a:rPr lang="en-US" altLang="en-US" sz="800"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rPr>
              <a:t>, newsletter which is provided as a benefit to ALA individual and organizational members. This investment contributes to the overall ALA membership value proposition</a:t>
            </a:r>
          </a:p>
          <a:p>
            <a:pPr marL="74613">
              <a:lnSpc>
                <a:spcPct val="80000"/>
              </a:lnSpc>
              <a:spcBef>
                <a:spcPct val="0"/>
              </a:spcBef>
              <a:buClr>
                <a:srgbClr val="393939"/>
              </a:buClr>
              <a:buSzPts val="1200"/>
              <a:buFont typeface="Times New Roman" panose="02020603050405020304" pitchFamily="18" charset="0"/>
              <a:buAutoNum type="arabicPeriod"/>
              <a:defRPr/>
            </a:pPr>
            <a:endPar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74613">
              <a:lnSpc>
                <a:spcPct val="80000"/>
              </a:lnSpc>
              <a:spcBef>
                <a:spcPct val="0"/>
              </a:spcBef>
              <a:defRPr/>
            </a:pPr>
            <a:r>
              <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rPr>
              <a:t> </a:t>
            </a:r>
          </a:p>
          <a:p>
            <a:pPr marL="74613">
              <a:lnSpc>
                <a:spcPct val="80000"/>
              </a:lnSpc>
              <a:spcBef>
                <a:spcPct val="0"/>
              </a:spcBef>
              <a:buClr>
                <a:srgbClr val="393939"/>
              </a:buClr>
              <a:buSzPts val="1200"/>
              <a:defRPr/>
            </a:pPr>
            <a:r>
              <a:rPr lang="en-US" altLang="en-US" sz="800"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rPr>
              <a:t>2. Support for ongoing CE course development in support of certification courses.</a:t>
            </a:r>
          </a:p>
          <a:p>
            <a:pPr marL="74613">
              <a:lnSpc>
                <a:spcPct val="80000"/>
              </a:lnSpc>
              <a:spcBef>
                <a:spcPct val="0"/>
              </a:spcBef>
              <a:buClr>
                <a:srgbClr val="393939"/>
              </a:buClr>
              <a:buSzPts val="1200"/>
              <a:buFont typeface="Times New Roman" panose="02020603050405020304" pitchFamily="18" charset="0"/>
              <a:buAutoNum type="arabicPeriod"/>
              <a:defRPr/>
            </a:pPr>
            <a:endParaRPr lang="en-US" altLang="en-US" sz="800"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74613">
              <a:lnSpc>
                <a:spcPct val="80000"/>
              </a:lnSpc>
              <a:spcBef>
                <a:spcPct val="0"/>
              </a:spcBef>
              <a:buClr>
                <a:srgbClr val="393939"/>
              </a:buClr>
              <a:buSzPts val="1200"/>
              <a:buFont typeface="Times New Roman" panose="02020603050405020304" pitchFamily="18" charset="0"/>
              <a:buAutoNum type="arabicPeriod"/>
              <a:defRPr/>
            </a:pPr>
            <a:endPar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74613">
              <a:lnSpc>
                <a:spcPct val="80000"/>
              </a:lnSpc>
              <a:spcBef>
                <a:spcPts val="200"/>
              </a:spcBef>
              <a:buClr>
                <a:srgbClr val="393939"/>
              </a:buClr>
              <a:buSzPts val="1200"/>
              <a:defRPr/>
            </a:pPr>
            <a:r>
              <a:rPr lang="en-US" altLang="en-US" sz="800" dirty="0">
                <a:latin typeface="Arial" panose="020B0604020202020204" pitchFamily="34" charset="0"/>
                <a:ea typeface="ＭＳ Ｐゴシック" panose="020B0600070205080204" pitchFamily="34" charset="-128"/>
                <a:cs typeface="Arial" panose="020B0604020202020204" pitchFamily="34" charset="0"/>
              </a:rPr>
              <a:t>3. </a:t>
            </a:r>
            <a:r>
              <a:rPr lang="en-US" altLang="en-US" sz="800"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rPr>
              <a:t>Proposed Salary Survey – Library Support Staff.</a:t>
            </a:r>
            <a:endPar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74613">
              <a:lnSpc>
                <a:spcPct val="80000"/>
              </a:lnSpc>
              <a:spcBef>
                <a:spcPts val="50"/>
              </a:spcBef>
              <a:defRPr/>
            </a:pPr>
            <a:r>
              <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rPr>
              <a:t> </a:t>
            </a:r>
          </a:p>
          <a:p>
            <a:pPr marL="74613">
              <a:lnSpc>
                <a:spcPct val="80000"/>
              </a:lnSpc>
              <a:spcBef>
                <a:spcPct val="0"/>
              </a:spcBef>
              <a:defRPr/>
            </a:pPr>
            <a:r>
              <a:rPr lang="en-US" altLang="en-US" sz="800" dirty="0">
                <a:solidFill>
                  <a:srgbClr val="393939"/>
                </a:solidFill>
                <a:latin typeface="Times New Roman" panose="02020603050405020304" pitchFamily="18" charset="0"/>
                <a:ea typeface="ＭＳ Ｐゴシック" panose="020B0600070205080204" pitchFamily="34" charset="-128"/>
                <a:cs typeface="Times New Roman" panose="02020603050405020304" pitchFamily="18" charset="0"/>
              </a:rPr>
              <a:t>All contractual agreements for services rendered were reviewed in Fiscal 2016 in consultation with ALA’s Attorney Paula Goedert, and meets the legal requirements for an arm’s length contract between the ALA and APA. All ALA expenses and revenues associated with this APA budget are included in the final FY 2021 ALA budget.</a:t>
            </a:r>
            <a:endParaRPr lang="en-US" altLang="en-US" sz="8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74613">
              <a:lnSpc>
                <a:spcPct val="80000"/>
              </a:lnSpc>
              <a:defRPr/>
            </a:pPr>
            <a:endParaRPr lang="en-US" altLang="en-US" sz="800" dirty="0">
              <a:ea typeface="ＭＳ Ｐゴシック" panose="020B0600070205080204" pitchFamily="34" charset="-128"/>
            </a:endParaRPr>
          </a:p>
          <a:p>
            <a:pPr marL="74613">
              <a:lnSpc>
                <a:spcPct val="80000"/>
              </a:lnSpc>
              <a:spcBef>
                <a:spcPct val="0"/>
              </a:spcBef>
              <a:defRPr/>
            </a:pPr>
            <a:r>
              <a:rPr lang="en-US" altLang="en-US" sz="800" dirty="0">
                <a:latin typeface="Arial" panose="020B0604020202020204" pitchFamily="34" charset="0"/>
                <a:ea typeface="ＭＳ Ｐゴシック" panose="020B0600070205080204" pitchFamily="34" charset="-128"/>
                <a:cs typeface="Arial" panose="020B0604020202020204" pitchFamily="34" charset="0"/>
              </a:rPr>
              <a:t> </a:t>
            </a:r>
          </a:p>
          <a:p>
            <a:pPr marL="74613" algn="ctr">
              <a:lnSpc>
                <a:spcPct val="80000"/>
              </a:lnSpc>
              <a:spcBef>
                <a:spcPts val="213"/>
              </a:spcBef>
              <a:defRPr/>
            </a:pPr>
            <a:r>
              <a:rPr lang="en-US" altLang="en-US" sz="800" dirty="0">
                <a:solidFill>
                  <a:srgbClr val="393939"/>
                </a:solidFill>
                <a:latin typeface="Arial" panose="020B0604020202020204" pitchFamily="34" charset="0"/>
                <a:ea typeface="ＭＳ Ｐゴシック" panose="020B0600070205080204" pitchFamily="34" charset="-128"/>
                <a:cs typeface="Arial" panose="020B0604020202020204" pitchFamily="34" charset="0"/>
              </a:rPr>
              <a:t>Budgeted Revenues FY21	$	170,000</a:t>
            </a:r>
          </a:p>
          <a:p>
            <a:pPr marL="74613">
              <a:lnSpc>
                <a:spcPct val="80000"/>
              </a:lnSpc>
              <a:spcBef>
                <a:spcPts val="213"/>
              </a:spcBef>
              <a:defRPr/>
            </a:pPr>
            <a:r>
              <a:rPr lang="en-US" altLang="en-US" sz="800" dirty="0">
                <a:solidFill>
                  <a:srgbClr val="393939"/>
                </a:solidFill>
                <a:latin typeface="Arial" panose="020B0604020202020204" pitchFamily="34" charset="0"/>
                <a:ea typeface="ＭＳ Ｐゴシック" panose="020B0600070205080204" pitchFamily="34" charset="-128"/>
                <a:cs typeface="Arial" panose="020B0604020202020204" pitchFamily="34" charset="0"/>
              </a:rPr>
              <a:t>                                        Ending Net Asset Balance FY19</a:t>
            </a:r>
            <a:r>
              <a:rPr lang="en-US" altLang="en-US" sz="800" dirty="0">
                <a:latin typeface="Arial" panose="020B0604020202020204" pitchFamily="34" charset="0"/>
                <a:ea typeface="ＭＳ Ｐゴシック" panose="020B0600070205080204" pitchFamily="34" charset="-128"/>
                <a:cs typeface="Arial" panose="020B0604020202020204" pitchFamily="34" charset="0"/>
              </a:rPr>
              <a:t>          </a:t>
            </a:r>
            <a:r>
              <a:rPr lang="en-US" altLang="en-US" sz="800" u="sng" dirty="0">
                <a:solidFill>
                  <a:srgbClr val="393939"/>
                </a:solidFill>
                <a:latin typeface="Arial" panose="020B0604020202020204" pitchFamily="34" charset="0"/>
                <a:ea typeface="ＭＳ Ｐゴシック" panose="020B0600070205080204" pitchFamily="34" charset="-128"/>
                <a:cs typeface="Arial" panose="020B0604020202020204" pitchFamily="34" charset="0"/>
              </a:rPr>
              <a:t>$	          95,760</a:t>
            </a:r>
            <a:endParaRPr lang="en-US" altLang="en-US" sz="800" dirty="0">
              <a:latin typeface="Arial" panose="020B0604020202020204" pitchFamily="34" charset="0"/>
              <a:ea typeface="ＭＳ Ｐゴシック" panose="020B0600070205080204" pitchFamily="34" charset="-128"/>
              <a:cs typeface="Arial" panose="020B0604020202020204" pitchFamily="34" charset="0"/>
            </a:endParaRPr>
          </a:p>
          <a:p>
            <a:pPr marL="74613">
              <a:lnSpc>
                <a:spcPct val="80000"/>
              </a:lnSpc>
              <a:spcBef>
                <a:spcPct val="0"/>
              </a:spcBef>
              <a:defRPr/>
            </a:pPr>
            <a:br>
              <a:rPr lang="en-US" altLang="en-US" sz="800" dirty="0">
                <a:latin typeface="Arial" panose="020B0604020202020204" pitchFamily="34" charset="0"/>
                <a:ea typeface="ＭＳ Ｐゴシック" panose="020B0600070205080204" pitchFamily="34" charset="-128"/>
                <a:cs typeface="Arial" panose="020B0604020202020204" pitchFamily="34" charset="0"/>
              </a:rPr>
            </a:br>
            <a:r>
              <a:rPr lang="en-US" altLang="en-US" sz="800" dirty="0">
                <a:latin typeface="Arial" panose="020B0604020202020204" pitchFamily="34" charset="0"/>
                <a:ea typeface="ＭＳ Ｐゴシック" panose="020B0600070205080204" pitchFamily="34" charset="-128"/>
                <a:cs typeface="Arial" panose="020B0604020202020204" pitchFamily="34" charset="0"/>
              </a:rPr>
              <a:t> </a:t>
            </a:r>
          </a:p>
          <a:p>
            <a:pPr marL="74613">
              <a:lnSpc>
                <a:spcPct val="80000"/>
              </a:lnSpc>
              <a:spcBef>
                <a:spcPts val="50"/>
              </a:spcBef>
              <a:defRPr/>
            </a:pPr>
            <a:r>
              <a:rPr lang="en-US" altLang="en-US" sz="800" dirty="0">
                <a:solidFill>
                  <a:srgbClr val="393939"/>
                </a:solidFill>
                <a:latin typeface="Arial" panose="020B0604020202020204" pitchFamily="34" charset="0"/>
                <a:ea typeface="ＭＳ Ｐゴシック" panose="020B0600070205080204" pitchFamily="34" charset="-128"/>
                <a:cs typeface="Arial" panose="020B0604020202020204" pitchFamily="34" charset="0"/>
              </a:rPr>
              <a:t>                                        Annual Estimate of Income FY21         </a:t>
            </a:r>
            <a:r>
              <a:rPr lang="en-US" altLang="en-US" sz="800" u="sng" dirty="0">
                <a:solidFill>
                  <a:srgbClr val="393939"/>
                </a:solidFill>
                <a:latin typeface="Arial" panose="020B0604020202020204" pitchFamily="34" charset="0"/>
                <a:ea typeface="ＭＳ Ｐゴシック" panose="020B0600070205080204" pitchFamily="34" charset="-128"/>
                <a:cs typeface="Arial" panose="020B0604020202020204" pitchFamily="34" charset="0"/>
              </a:rPr>
              <a:t>$                              265,760</a:t>
            </a:r>
          </a:p>
          <a:p>
            <a:pPr marL="74613">
              <a:lnSpc>
                <a:spcPct val="80000"/>
              </a:lnSpc>
              <a:spcBef>
                <a:spcPts val="50"/>
              </a:spcBef>
              <a:defRPr/>
            </a:pPr>
            <a:endParaRPr lang="en-US" altLang="en-US" sz="800" u="sng" dirty="0">
              <a:solidFill>
                <a:srgbClr val="393939"/>
              </a:solidFill>
              <a:latin typeface="Arial" panose="020B0604020202020204" pitchFamily="34" charset="0"/>
              <a:ea typeface="ＭＳ Ｐゴシック" panose="020B0600070205080204" pitchFamily="34" charset="-128"/>
              <a:cs typeface="Arial" panose="020B0604020202020204" pitchFamily="34" charset="0"/>
            </a:endParaRPr>
          </a:p>
          <a:p>
            <a:pPr marL="74613">
              <a:lnSpc>
                <a:spcPct val="80000"/>
              </a:lnSpc>
              <a:spcBef>
                <a:spcPts val="50"/>
              </a:spcBef>
              <a:defRPr/>
            </a:pPr>
            <a:endParaRPr lang="en-US" altLang="en-US" sz="800" u="sng" dirty="0">
              <a:solidFill>
                <a:srgbClr val="393939"/>
              </a:solidFill>
              <a:latin typeface="Arial" panose="020B0604020202020204" pitchFamily="34" charset="0"/>
              <a:ea typeface="ＭＳ Ｐゴシック" panose="020B0600070205080204" pitchFamily="34" charset="-128"/>
              <a:cs typeface="Arial" panose="020B0604020202020204" pitchFamily="34" charset="0"/>
            </a:endParaRPr>
          </a:p>
          <a:p>
            <a:pPr marL="74613">
              <a:lnSpc>
                <a:spcPct val="80000"/>
              </a:lnSpc>
              <a:spcBef>
                <a:spcPts val="50"/>
              </a:spcBef>
              <a:defRPr/>
            </a:pPr>
            <a:endParaRPr lang="en-US" altLang="en-US" sz="800" u="sng" dirty="0">
              <a:solidFill>
                <a:srgbClr val="393939"/>
              </a:solidFill>
              <a:latin typeface="Arial" panose="020B0604020202020204" pitchFamily="34" charset="0"/>
              <a:ea typeface="ＭＳ Ｐゴシック" panose="020B0600070205080204" pitchFamily="34" charset="-128"/>
              <a:cs typeface="Arial" panose="020B0604020202020204" pitchFamily="34" charset="0"/>
            </a:endParaRPr>
          </a:p>
          <a:p>
            <a:pPr marL="74613">
              <a:lnSpc>
                <a:spcPct val="80000"/>
              </a:lnSpc>
              <a:spcBef>
                <a:spcPts val="213"/>
              </a:spcBef>
              <a:defRPr/>
            </a:pPr>
            <a:endParaRPr lang="en-US" altLang="en-US" sz="800" u="sng" dirty="0">
              <a:solidFill>
                <a:srgbClr val="393939"/>
              </a:solidFill>
              <a:latin typeface="Arial" panose="020B0604020202020204" pitchFamily="34" charset="0"/>
              <a:ea typeface="ＭＳ Ｐゴシック" panose="020B0600070205080204" pitchFamily="34" charset="-128"/>
              <a:cs typeface="Arial" panose="020B0604020202020204" pitchFamily="34" charset="0"/>
            </a:endParaRPr>
          </a:p>
          <a:p>
            <a:pPr marL="74613">
              <a:lnSpc>
                <a:spcPct val="80000"/>
              </a:lnSpc>
              <a:spcBef>
                <a:spcPts val="213"/>
              </a:spcBef>
              <a:defRPr/>
            </a:pPr>
            <a:r>
              <a:rPr lang="en-US" altLang="en-US" sz="800" dirty="0">
                <a:latin typeface="Arial" panose="020B0604020202020204" pitchFamily="34" charset="0"/>
                <a:ea typeface="ＭＳ Ｐゴシック" panose="020B0600070205080204" pitchFamily="34" charset="-128"/>
                <a:cs typeface="Arial" panose="020B0604020202020204" pitchFamily="34" charset="0"/>
              </a:rPr>
              <a:t>APABD # 3.2</a:t>
            </a:r>
          </a:p>
          <a:p>
            <a:pPr marL="74613">
              <a:lnSpc>
                <a:spcPct val="80000"/>
              </a:lnSpc>
              <a:spcBef>
                <a:spcPts val="213"/>
              </a:spcBef>
              <a:defRPr/>
            </a:pPr>
            <a:r>
              <a:rPr lang="en-US" altLang="en-US" sz="800" dirty="0">
                <a:latin typeface="Arial" panose="020B0604020202020204" pitchFamily="34" charset="0"/>
                <a:ea typeface="ＭＳ Ｐゴシック" panose="020B0600070205080204" pitchFamily="34" charset="-128"/>
                <a:cs typeface="Arial" panose="020B0604020202020204" pitchFamily="34" charset="0"/>
              </a:rPr>
              <a:t>ALA-APA BARC #3.2</a:t>
            </a:r>
          </a:p>
          <a:p>
            <a:pPr marL="74613">
              <a:lnSpc>
                <a:spcPct val="80000"/>
              </a:lnSpc>
              <a:spcBef>
                <a:spcPts val="213"/>
              </a:spcBef>
              <a:defRPr/>
            </a:pPr>
            <a:r>
              <a:rPr lang="en-US" altLang="en-US" sz="800" dirty="0">
                <a:latin typeface="Arial" panose="020B0604020202020204" pitchFamily="34" charset="0"/>
                <a:ea typeface="ＭＳ Ｐゴシック" panose="020B0600070205080204" pitchFamily="34" charset="-128"/>
                <a:cs typeface="Arial" panose="020B0604020202020204" pitchFamily="34" charset="0"/>
              </a:rPr>
              <a:t>Virtual Fall Meeting  2020 - 2021</a:t>
            </a:r>
          </a:p>
          <a:p>
            <a:pPr>
              <a:defRPr/>
            </a:pPr>
            <a:endParaRPr lang="en-US" dirty="0"/>
          </a:p>
        </p:txBody>
      </p:sp>
      <p:sp>
        <p:nvSpPr>
          <p:cNvPr id="19460" name="Slide Number Placeholder 3">
            <a:extLst>
              <a:ext uri="{FF2B5EF4-FFF2-40B4-BE49-F238E27FC236}">
                <a16:creationId xmlns:a16="http://schemas.microsoft.com/office/drawing/2014/main" id="{9E09FF57-11D1-EE3A-4BF8-B9CAD699E72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Impact" panose="020B0806030902050204" pitchFamily="34" charset="0"/>
              </a:defRPr>
            </a:lvl1pPr>
            <a:lvl2pPr marL="742950" indent="-285750">
              <a:defRPr>
                <a:solidFill>
                  <a:schemeClr val="tx1"/>
                </a:solidFill>
                <a:latin typeface="Impact" panose="020B0806030902050204" pitchFamily="34" charset="0"/>
              </a:defRPr>
            </a:lvl2pPr>
            <a:lvl3pPr marL="1143000" indent="-228600">
              <a:defRPr>
                <a:solidFill>
                  <a:schemeClr val="tx1"/>
                </a:solidFill>
                <a:latin typeface="Impact" panose="020B0806030902050204" pitchFamily="34" charset="0"/>
              </a:defRPr>
            </a:lvl3pPr>
            <a:lvl4pPr marL="1600200" indent="-228600">
              <a:defRPr>
                <a:solidFill>
                  <a:schemeClr val="tx1"/>
                </a:solidFill>
                <a:latin typeface="Impact" panose="020B0806030902050204" pitchFamily="34" charset="0"/>
              </a:defRPr>
            </a:lvl4pPr>
            <a:lvl5pPr marL="2057400" indent="-228600">
              <a:defRPr>
                <a:solidFill>
                  <a:schemeClr val="tx1"/>
                </a:solidFill>
                <a:latin typeface="Impact" panose="020B0806030902050204" pitchFamily="34" charset="0"/>
              </a:defRPr>
            </a:lvl5pPr>
            <a:lvl6pPr marL="2514600" indent="-228600" defTabSz="457200" fontAlgn="base">
              <a:spcBef>
                <a:spcPct val="0"/>
              </a:spcBef>
              <a:spcAft>
                <a:spcPct val="0"/>
              </a:spcAft>
              <a:defRPr>
                <a:solidFill>
                  <a:schemeClr val="tx1"/>
                </a:solidFill>
                <a:latin typeface="Impact" panose="020B0806030902050204" pitchFamily="34" charset="0"/>
              </a:defRPr>
            </a:lvl6pPr>
            <a:lvl7pPr marL="2971800" indent="-228600" defTabSz="457200" fontAlgn="base">
              <a:spcBef>
                <a:spcPct val="0"/>
              </a:spcBef>
              <a:spcAft>
                <a:spcPct val="0"/>
              </a:spcAft>
              <a:defRPr>
                <a:solidFill>
                  <a:schemeClr val="tx1"/>
                </a:solidFill>
                <a:latin typeface="Impact" panose="020B0806030902050204" pitchFamily="34" charset="0"/>
              </a:defRPr>
            </a:lvl7pPr>
            <a:lvl8pPr marL="3429000" indent="-228600" defTabSz="457200" fontAlgn="base">
              <a:spcBef>
                <a:spcPct val="0"/>
              </a:spcBef>
              <a:spcAft>
                <a:spcPct val="0"/>
              </a:spcAft>
              <a:defRPr>
                <a:solidFill>
                  <a:schemeClr val="tx1"/>
                </a:solidFill>
                <a:latin typeface="Impact" panose="020B0806030902050204" pitchFamily="34" charset="0"/>
              </a:defRPr>
            </a:lvl8pPr>
            <a:lvl9pPr marL="3886200" indent="-228600" defTabSz="457200" fontAlgn="base">
              <a:spcBef>
                <a:spcPct val="0"/>
              </a:spcBef>
              <a:spcAft>
                <a:spcPct val="0"/>
              </a:spcAft>
              <a:defRPr>
                <a:solidFill>
                  <a:schemeClr val="tx1"/>
                </a:solidFill>
                <a:latin typeface="Impact" panose="020B0806030902050204" pitchFamily="34" charset="0"/>
              </a:defRPr>
            </a:lvl9pPr>
          </a:lstStyle>
          <a:p>
            <a:pPr fontAlgn="base">
              <a:spcBef>
                <a:spcPct val="0"/>
              </a:spcBef>
              <a:spcAft>
                <a:spcPct val="0"/>
              </a:spcAft>
            </a:pPr>
            <a:fld id="{0599E1AD-0D6F-47E0-B815-2C49AF30035A}" type="slidenum">
              <a:rPr lang="en-US" altLang="en-US" smtClean="0">
                <a:latin typeface="Calibri" panose="020F0502020204030204" pitchFamily="34" charset="0"/>
              </a:rPr>
              <a:pPr fontAlgn="base">
                <a:spcBef>
                  <a:spcPct val="0"/>
                </a:spcBef>
                <a:spcAft>
                  <a:spcPct val="0"/>
                </a:spcAft>
              </a:pPr>
              <a:t>3</a:t>
            </a:fld>
            <a:endParaRPr lang="en-US" altLang="en-US" dirty="0">
              <a:latin typeface="Calibri" panose="020F0502020204030204" pitchFamily="34" charset="0"/>
            </a:endParaRPr>
          </a:p>
        </p:txBody>
      </p:sp>
    </p:spTree>
    <p:extLst>
      <p:ext uri="{BB962C8B-B14F-4D97-AF65-F5344CB8AC3E}">
        <p14:creationId xmlns:p14="http://schemas.microsoft.com/office/powerpoint/2010/main" val="2695324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DE69E86-A4B0-0072-3A3B-08ECC4B75F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415CC91-EC9D-5604-FF5E-6837C5B016E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ＭＳ Ｐゴシック" panose="020B0600070205080204" pitchFamily="34" charset="-128"/>
            </a:endParaRPr>
          </a:p>
        </p:txBody>
      </p:sp>
      <p:sp>
        <p:nvSpPr>
          <p:cNvPr id="21508" name="Slide Number Placeholder 3">
            <a:extLst>
              <a:ext uri="{FF2B5EF4-FFF2-40B4-BE49-F238E27FC236}">
                <a16:creationId xmlns:a16="http://schemas.microsoft.com/office/drawing/2014/main" id="{3638DD3C-4C04-E49F-BE62-2A47111C49B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Impact" panose="020B0806030902050204" pitchFamily="34" charset="0"/>
              </a:defRPr>
            </a:lvl1pPr>
            <a:lvl2pPr marL="742950" indent="-285750">
              <a:defRPr>
                <a:solidFill>
                  <a:schemeClr val="tx1"/>
                </a:solidFill>
                <a:latin typeface="Impact" panose="020B0806030902050204" pitchFamily="34" charset="0"/>
              </a:defRPr>
            </a:lvl2pPr>
            <a:lvl3pPr marL="1143000" indent="-228600">
              <a:defRPr>
                <a:solidFill>
                  <a:schemeClr val="tx1"/>
                </a:solidFill>
                <a:latin typeface="Impact" panose="020B0806030902050204" pitchFamily="34" charset="0"/>
              </a:defRPr>
            </a:lvl3pPr>
            <a:lvl4pPr marL="1600200" indent="-228600">
              <a:defRPr>
                <a:solidFill>
                  <a:schemeClr val="tx1"/>
                </a:solidFill>
                <a:latin typeface="Impact" panose="020B0806030902050204" pitchFamily="34" charset="0"/>
              </a:defRPr>
            </a:lvl4pPr>
            <a:lvl5pPr marL="2057400" indent="-228600">
              <a:defRPr>
                <a:solidFill>
                  <a:schemeClr val="tx1"/>
                </a:solidFill>
                <a:latin typeface="Impact" panose="020B0806030902050204" pitchFamily="34" charset="0"/>
              </a:defRPr>
            </a:lvl5pPr>
            <a:lvl6pPr marL="2514600" indent="-228600" defTabSz="457200" fontAlgn="base">
              <a:spcBef>
                <a:spcPct val="0"/>
              </a:spcBef>
              <a:spcAft>
                <a:spcPct val="0"/>
              </a:spcAft>
              <a:defRPr>
                <a:solidFill>
                  <a:schemeClr val="tx1"/>
                </a:solidFill>
                <a:latin typeface="Impact" panose="020B0806030902050204" pitchFamily="34" charset="0"/>
              </a:defRPr>
            </a:lvl6pPr>
            <a:lvl7pPr marL="2971800" indent="-228600" defTabSz="457200" fontAlgn="base">
              <a:spcBef>
                <a:spcPct val="0"/>
              </a:spcBef>
              <a:spcAft>
                <a:spcPct val="0"/>
              </a:spcAft>
              <a:defRPr>
                <a:solidFill>
                  <a:schemeClr val="tx1"/>
                </a:solidFill>
                <a:latin typeface="Impact" panose="020B0806030902050204" pitchFamily="34" charset="0"/>
              </a:defRPr>
            </a:lvl7pPr>
            <a:lvl8pPr marL="3429000" indent="-228600" defTabSz="457200" fontAlgn="base">
              <a:spcBef>
                <a:spcPct val="0"/>
              </a:spcBef>
              <a:spcAft>
                <a:spcPct val="0"/>
              </a:spcAft>
              <a:defRPr>
                <a:solidFill>
                  <a:schemeClr val="tx1"/>
                </a:solidFill>
                <a:latin typeface="Impact" panose="020B0806030902050204" pitchFamily="34" charset="0"/>
              </a:defRPr>
            </a:lvl8pPr>
            <a:lvl9pPr marL="3886200" indent="-228600" defTabSz="457200" fontAlgn="base">
              <a:spcBef>
                <a:spcPct val="0"/>
              </a:spcBef>
              <a:spcAft>
                <a:spcPct val="0"/>
              </a:spcAft>
              <a:defRPr>
                <a:solidFill>
                  <a:schemeClr val="tx1"/>
                </a:solidFill>
                <a:latin typeface="Impact" panose="020B0806030902050204" pitchFamily="34" charset="0"/>
              </a:defRPr>
            </a:lvl9pPr>
          </a:lstStyle>
          <a:p>
            <a:pPr fontAlgn="base">
              <a:spcBef>
                <a:spcPct val="0"/>
              </a:spcBef>
              <a:spcAft>
                <a:spcPct val="0"/>
              </a:spcAft>
            </a:pPr>
            <a:fld id="{B41865F3-3B36-4A87-A94B-43D0BC9D35C1}" type="slidenum">
              <a:rPr lang="en-US" altLang="en-US" smtClean="0">
                <a:latin typeface="Calibri" panose="020F0502020204030204" pitchFamily="34" charset="0"/>
              </a:rPr>
              <a:pPr fontAlgn="base">
                <a:spcBef>
                  <a:spcPct val="0"/>
                </a:spcBef>
                <a:spcAft>
                  <a:spcPct val="0"/>
                </a:spcAft>
              </a:pPr>
              <a:t>4</a:t>
            </a:fld>
            <a:endParaRPr lang="en-US" altLang="en-US" dirty="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Brickwork-SD-R1acrop.jpg">
            <a:extLst>
              <a:ext uri="{FF2B5EF4-FFF2-40B4-BE49-F238E27FC236}">
                <a16:creationId xmlns:a16="http://schemas.microsoft.com/office/drawing/2014/main" id="{505D09B7-E1BC-143E-693A-B8ADE53E18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5" name="Freeform 12">
            <a:extLst>
              <a:ext uri="{FF2B5EF4-FFF2-40B4-BE49-F238E27FC236}">
                <a16:creationId xmlns:a16="http://schemas.microsoft.com/office/drawing/2014/main" id="{5B461776-8FF3-52F8-6B58-5E390555678C}"/>
              </a:ext>
            </a:extLst>
          </p:cNvPr>
          <p:cNvSpPr/>
          <p:nvPr/>
        </p:nvSpPr>
        <p:spPr>
          <a:xfrm>
            <a:off x="-8467" y="-16933"/>
            <a:ext cx="8754534" cy="6451600"/>
          </a:xfrm>
          <a:custGeom>
            <a:avLst/>
            <a:gdLst/>
            <a:ahLst/>
            <a:cxnLst/>
            <a:rect l="l" t="t" r="r" b="b"/>
            <a:pathLst>
              <a:path w="8754534" h="6451600">
                <a:moveTo>
                  <a:pt x="8373534" y="0"/>
                </a:moveTo>
                <a:lnTo>
                  <a:pt x="8754534" y="5994400"/>
                </a:lnTo>
                <a:lnTo>
                  <a:pt x="0" y="6451600"/>
                </a:lnTo>
                <a:lnTo>
                  <a:pt x="0" y="0"/>
                </a:lnTo>
                <a:lnTo>
                  <a:pt x="8373534" y="0"/>
                </a:lnTo>
                <a:close/>
              </a:path>
            </a:pathLst>
          </a:custGeom>
          <a:ln>
            <a:noFill/>
          </a:ln>
          <a:effectLst>
            <a:outerShdw blurRad="98425" dist="76200" dir="4380000" algn="tl" rotWithShape="0">
              <a:srgbClr val="000000">
                <a:alpha val="68000"/>
              </a:srgbClr>
            </a:outerShdw>
          </a:effectLst>
        </p:spPr>
        <p:style>
          <a:lnRef idx="1">
            <a:schemeClr val="accent1"/>
          </a:lnRef>
          <a:fillRef idx="3">
            <a:schemeClr val="accent1"/>
          </a:fillRef>
          <a:effectRef idx="2">
            <a:schemeClr val="accent1"/>
          </a:effectRef>
          <a:fontRef idx="minor">
            <a:schemeClr val="lt1"/>
          </a:fontRef>
        </p:style>
      </p:sp>
      <p:sp>
        <p:nvSpPr>
          <p:cNvPr id="6" name="Freeform 22">
            <a:extLst>
              <a:ext uri="{FF2B5EF4-FFF2-40B4-BE49-F238E27FC236}">
                <a16:creationId xmlns:a16="http://schemas.microsoft.com/office/drawing/2014/main" id="{60638E53-1CE5-899F-4C35-60AAF432FB68}"/>
              </a:ext>
            </a:extLst>
          </p:cNvPr>
          <p:cNvSpPr/>
          <p:nvPr/>
        </p:nvSpPr>
        <p:spPr>
          <a:xfrm>
            <a:off x="-10379" y="4445000"/>
            <a:ext cx="8464695" cy="1715811"/>
          </a:xfrm>
          <a:custGeom>
            <a:avLst/>
            <a:gdLst/>
            <a:ahLst/>
            <a:cxnLst/>
            <a:rect l="l" t="t" r="r" b="b"/>
            <a:pathLst>
              <a:path w="8428428" h="1878553">
                <a:moveTo>
                  <a:pt x="0" y="438229"/>
                </a:moveTo>
                <a:lnTo>
                  <a:pt x="8343246" y="0"/>
                </a:lnTo>
                <a:lnTo>
                  <a:pt x="8428428" y="1424838"/>
                </a:lnTo>
                <a:lnTo>
                  <a:pt x="7515" y="1878553"/>
                </a:lnTo>
                <a:lnTo>
                  <a:pt x="0" y="438229"/>
                </a:lnTo>
                <a:close/>
              </a:path>
            </a:pathLst>
          </a:cu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sp>
      <p:sp>
        <p:nvSpPr>
          <p:cNvPr id="7" name="Freeform 28">
            <a:extLst>
              <a:ext uri="{FF2B5EF4-FFF2-40B4-BE49-F238E27FC236}">
                <a16:creationId xmlns:a16="http://schemas.microsoft.com/office/drawing/2014/main" id="{FAEFEAB9-CCA6-4BCF-4300-FBD269AA582E}"/>
              </a:ext>
            </a:extLst>
          </p:cNvPr>
          <p:cNvSpPr/>
          <p:nvPr/>
        </p:nvSpPr>
        <p:spPr>
          <a:xfrm>
            <a:off x="-2864" y="0"/>
            <a:ext cx="5811235" cy="321615"/>
          </a:xfrm>
          <a:custGeom>
            <a:avLst/>
            <a:gdLst/>
            <a:ahLst/>
            <a:cxnLst/>
            <a:rect l="l" t="t" r="r" b="b"/>
            <a:pathLst>
              <a:path w="5811235" h="321615">
                <a:moveTo>
                  <a:pt x="0" y="0"/>
                </a:moveTo>
                <a:lnTo>
                  <a:pt x="5811235" y="0"/>
                </a:lnTo>
                <a:lnTo>
                  <a:pt x="1" y="321615"/>
                </a:lnTo>
                <a:cubicBezTo>
                  <a:pt x="1" y="214410"/>
                  <a:pt x="0" y="107205"/>
                  <a:pt x="0" y="0"/>
                </a:cubicBezTo>
                <a:close/>
              </a:path>
            </a:pathLst>
          </a:cu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sp>
      <p:sp>
        <p:nvSpPr>
          <p:cNvPr id="8" name="Freeform 29">
            <a:extLst>
              <a:ext uri="{FF2B5EF4-FFF2-40B4-BE49-F238E27FC236}">
                <a16:creationId xmlns:a16="http://schemas.microsoft.com/office/drawing/2014/main" id="{7271FB27-118E-03F7-087D-A8E91651E2CC}"/>
              </a:ext>
            </a:extLst>
          </p:cNvPr>
          <p:cNvSpPr/>
          <p:nvPr/>
        </p:nvSpPr>
        <p:spPr>
          <a:xfrm rot="21420000">
            <a:off x="-171450" y="212725"/>
            <a:ext cx="8480425" cy="5746750"/>
          </a:xfrm>
          <a:custGeom>
            <a:avLst/>
            <a:gdLst/>
            <a:ahLst/>
            <a:cxnLst/>
            <a:rect l="l" t="t" r="r" b="b"/>
            <a:pathLst>
              <a:path w="11307378" h="5746008">
                <a:moveTo>
                  <a:pt x="11270997" y="0"/>
                </a:moveTo>
                <a:lnTo>
                  <a:pt x="11307378" y="5746008"/>
                </a:lnTo>
                <a:lnTo>
                  <a:pt x="1" y="5743137"/>
                </a:lnTo>
              </a:path>
            </a:pathLst>
          </a:custGeom>
          <a:ln w="82550">
            <a:solidFill>
              <a:schemeClr val="tx1">
                <a:lumMod val="50000"/>
                <a:lumOff val="50000"/>
              </a:schemeClr>
            </a:solidFill>
            <a:miter lim="800000"/>
          </a:ln>
        </p:spPr>
        <p:style>
          <a:lnRef idx="2">
            <a:schemeClr val="accent1"/>
          </a:lnRef>
          <a:fillRef idx="0">
            <a:schemeClr val="accent1"/>
          </a:fillRef>
          <a:effectRef idx="1">
            <a:schemeClr val="accent1"/>
          </a:effectRef>
          <a:fontRef idx="minor">
            <a:schemeClr val="tx1"/>
          </a:fontRef>
        </p:style>
      </p:sp>
      <p:sp>
        <p:nvSpPr>
          <p:cNvPr id="9" name="5-Point Star 32">
            <a:extLst>
              <a:ext uri="{FF2B5EF4-FFF2-40B4-BE49-F238E27FC236}">
                <a16:creationId xmlns:a16="http://schemas.microsoft.com/office/drawing/2014/main" id="{71993840-8606-7725-FA2F-3574FA0796A6}"/>
              </a:ext>
            </a:extLst>
          </p:cNvPr>
          <p:cNvSpPr/>
          <p:nvPr/>
        </p:nvSpPr>
        <p:spPr>
          <a:xfrm rot="21420000">
            <a:off x="3122613" y="5057775"/>
            <a:ext cx="514350" cy="514350"/>
          </a:xfrm>
          <a:prstGeom prst="star5">
            <a:avLst>
              <a:gd name="adj" fmla="val 26693"/>
              <a:gd name="hf" fmla="val 105146"/>
              <a:gd name="vf" fmla="val 110557"/>
            </a:avLst>
          </a:prstGeom>
          <a:solidFill>
            <a:schemeClr val="tx1">
              <a:alpha val="40000"/>
            </a:schemeClr>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rot="21420000">
            <a:off x="451416" y="668338"/>
            <a:ext cx="7533524" cy="2766528"/>
          </a:xfrm>
        </p:spPr>
        <p:txBody>
          <a:bodyPr anchor="b">
            <a:normAutofit/>
          </a:bodyPr>
          <a:lstStyle>
            <a:lvl1pPr algn="r">
              <a:defRPr sz="7200"/>
            </a:lvl1pPr>
          </a:lstStyle>
          <a:p>
            <a:r>
              <a:rPr lang="en-US"/>
              <a:t>Click to edit Master title style</a:t>
            </a:r>
            <a:endParaRPr lang="en-US" dirty="0"/>
          </a:p>
        </p:txBody>
      </p:sp>
      <p:sp>
        <p:nvSpPr>
          <p:cNvPr id="3" name="Subtitle 2"/>
          <p:cNvSpPr>
            <a:spLocks noGrp="1"/>
          </p:cNvSpPr>
          <p:nvPr>
            <p:ph type="subTitle" idx="1"/>
          </p:nvPr>
        </p:nvSpPr>
        <p:spPr>
          <a:xfrm rot="21420000">
            <a:off x="554462" y="3446830"/>
            <a:ext cx="7512060" cy="550333"/>
          </a:xfrm>
        </p:spPr>
        <p:txBody>
          <a:bodyPr anchor="t">
            <a:noAutofit/>
          </a:bodyPr>
          <a:lstStyle>
            <a:lvl1pPr marL="0" indent="0" algn="r">
              <a:buNone/>
              <a:defRPr sz="2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Date Placeholder 3">
            <a:extLst>
              <a:ext uri="{FF2B5EF4-FFF2-40B4-BE49-F238E27FC236}">
                <a16:creationId xmlns:a16="http://schemas.microsoft.com/office/drawing/2014/main" id="{F6595518-C3FE-2737-4554-B665E3DE2AE7}"/>
              </a:ext>
            </a:extLst>
          </p:cNvPr>
          <p:cNvSpPr>
            <a:spLocks noGrp="1"/>
          </p:cNvSpPr>
          <p:nvPr>
            <p:ph type="dt" sz="half" idx="10"/>
          </p:nvPr>
        </p:nvSpPr>
        <p:spPr>
          <a:xfrm rot="21420000">
            <a:off x="3668713" y="4714875"/>
            <a:ext cx="4608512" cy="941388"/>
          </a:xfrm>
        </p:spPr>
        <p:txBody>
          <a:bodyPr/>
          <a:lstStyle>
            <a:lvl1pPr algn="ctr">
              <a:defRPr sz="4200">
                <a:solidFill>
                  <a:schemeClr val="accent1">
                    <a:lumMod val="50000"/>
                  </a:schemeClr>
                </a:solidFill>
              </a:defRPr>
            </a:lvl1pPr>
          </a:lstStyle>
          <a:p>
            <a:pPr>
              <a:defRPr/>
            </a:pPr>
            <a:endParaRPr lang="en-US" dirty="0"/>
          </a:p>
        </p:txBody>
      </p:sp>
      <p:sp>
        <p:nvSpPr>
          <p:cNvPr id="11" name="Footer Placeholder 4">
            <a:extLst>
              <a:ext uri="{FF2B5EF4-FFF2-40B4-BE49-F238E27FC236}">
                <a16:creationId xmlns:a16="http://schemas.microsoft.com/office/drawing/2014/main" id="{24967A8B-1C70-C30B-E5A2-CFC9CE91FC57}"/>
              </a:ext>
            </a:extLst>
          </p:cNvPr>
          <p:cNvSpPr>
            <a:spLocks noGrp="1"/>
          </p:cNvSpPr>
          <p:nvPr>
            <p:ph type="ftr" sz="quarter" idx="11"/>
          </p:nvPr>
        </p:nvSpPr>
        <p:spPr>
          <a:xfrm rot="21420000">
            <a:off x="-12700" y="4954588"/>
            <a:ext cx="2987675" cy="919162"/>
          </a:xfrm>
        </p:spPr>
        <p:txBody>
          <a:bodyPr/>
          <a:lstStyle>
            <a:lvl1pPr algn="r">
              <a:defRPr lang="en-US" sz="4200"/>
            </a:lvl1pPr>
          </a:lstStyle>
          <a:p>
            <a:pPr>
              <a:defRPr/>
            </a:pPr>
            <a:endParaRPr dirty="0"/>
          </a:p>
        </p:txBody>
      </p:sp>
      <p:sp>
        <p:nvSpPr>
          <p:cNvPr id="12" name="Slide Number Placeholder 5">
            <a:extLst>
              <a:ext uri="{FF2B5EF4-FFF2-40B4-BE49-F238E27FC236}">
                <a16:creationId xmlns:a16="http://schemas.microsoft.com/office/drawing/2014/main" id="{D647A5FC-BA4F-52D7-328A-C468878FA4CF}"/>
              </a:ext>
            </a:extLst>
          </p:cNvPr>
          <p:cNvSpPr>
            <a:spLocks noGrp="1"/>
          </p:cNvSpPr>
          <p:nvPr>
            <p:ph type="sldNum" sz="quarter" idx="12"/>
          </p:nvPr>
        </p:nvSpPr>
        <p:spPr>
          <a:xfrm rot="21420000">
            <a:off x="7400925" y="3819525"/>
            <a:ext cx="681038" cy="498475"/>
          </a:xfrm>
        </p:spPr>
        <p:txBody>
          <a:bodyPr/>
          <a:lstStyle>
            <a:lvl1pPr>
              <a:defRPr sz="2400" smtClean="0">
                <a:solidFill>
                  <a:schemeClr val="tx1">
                    <a:lumMod val="75000"/>
                    <a:lumOff val="25000"/>
                  </a:schemeClr>
                </a:solidFill>
              </a:defRPr>
            </a:lvl1pPr>
          </a:lstStyle>
          <a:p>
            <a:pPr>
              <a:defRPr/>
            </a:pPr>
            <a:fld id="{265A2434-3D97-432B-937C-1F785F437BAA}" type="slidenum">
              <a:rPr lang="en-US" altLang="en-US"/>
              <a:pPr>
                <a:defRPr/>
              </a:pPr>
              <a:t>‹#›</a:t>
            </a:fld>
            <a:endParaRPr lang="en-US" altLang="en-US" dirty="0"/>
          </a:p>
        </p:txBody>
      </p:sp>
    </p:spTree>
    <p:extLst>
      <p:ext uri="{BB962C8B-B14F-4D97-AF65-F5344CB8AC3E}">
        <p14:creationId xmlns:p14="http://schemas.microsoft.com/office/powerpoint/2010/main" val="201472428"/>
      </p:ext>
    </p:extLst>
  </p:cSld>
  <p:clrMapOvr>
    <a:masterClrMapping/>
  </p:clrMapOvr>
  <p:transition spd="slow">
    <p:blinds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4106333"/>
            <a:ext cx="7796031" cy="58884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4351" y="685800"/>
            <a:ext cx="7794385" cy="3194903"/>
          </a:xfrm>
          <a:ln w="57150" cmpd="thinThick">
            <a:solidFill>
              <a:schemeClr val="bg1">
                <a:lumMod val="50000"/>
              </a:schemeClr>
            </a:solidFill>
            <a:miter lim="800000"/>
          </a:ln>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514335" y="4702923"/>
            <a:ext cx="7796046" cy="682472"/>
          </a:xfrm>
        </p:spPr>
        <p:txBody>
          <a:bodyPr anchor="t"/>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56918310-99C8-78A3-FE7C-DB087620A209}"/>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28CF83BF-F4EA-7494-1F42-7B2403464E18}"/>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7EBC5385-DFC9-E9D4-28C5-6BF0E288AFB5}"/>
              </a:ext>
            </a:extLst>
          </p:cNvPr>
          <p:cNvSpPr>
            <a:spLocks noGrp="1"/>
          </p:cNvSpPr>
          <p:nvPr>
            <p:ph type="sldNum" sz="quarter" idx="12"/>
          </p:nvPr>
        </p:nvSpPr>
        <p:spPr/>
        <p:txBody>
          <a:bodyPr/>
          <a:lstStyle>
            <a:lvl1pPr>
              <a:defRPr/>
            </a:lvl1pPr>
          </a:lstStyle>
          <a:p>
            <a:pPr>
              <a:defRPr/>
            </a:pPr>
            <a:fld id="{99B12E0A-20C9-4193-8B9D-EB8DCE5C0373}" type="slidenum">
              <a:rPr lang="en-US" altLang="en-US"/>
              <a:pPr>
                <a:defRPr/>
              </a:pPr>
              <a:t>‹#›</a:t>
            </a:fld>
            <a:endParaRPr lang="en-US" altLang="en-US" dirty="0"/>
          </a:p>
        </p:txBody>
      </p:sp>
    </p:spTree>
    <p:extLst>
      <p:ext uri="{BB962C8B-B14F-4D97-AF65-F5344CB8AC3E}">
        <p14:creationId xmlns:p14="http://schemas.microsoft.com/office/powerpoint/2010/main" val="2029884189"/>
      </p:ext>
    </p:extLst>
  </p:cSld>
  <p:clrMapOvr>
    <a:masterClrMapping/>
  </p:clrMapOvr>
  <p:transition spd="slow">
    <p:blinds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1"/>
            <a:ext cx="7797677" cy="3194903"/>
          </a:xfrm>
        </p:spPr>
        <p:txBody>
          <a:bodyPr>
            <a:normAutofit/>
          </a:bodyPr>
          <a:lstStyle>
            <a:lvl1pPr algn="ctr">
              <a:defRPr sz="4800"/>
            </a:lvl1pPr>
          </a:lstStyle>
          <a:p>
            <a:r>
              <a:rPr lang="en-US"/>
              <a:t>Click to edit Master title style</a:t>
            </a:r>
            <a:endParaRPr lang="en-US" dirty="0"/>
          </a:p>
        </p:txBody>
      </p:sp>
      <p:sp>
        <p:nvSpPr>
          <p:cNvPr id="4" name="Text Placeholder 3"/>
          <p:cNvSpPr>
            <a:spLocks noGrp="1"/>
          </p:cNvSpPr>
          <p:nvPr>
            <p:ph type="body" sz="half" idx="2"/>
          </p:nvPr>
        </p:nvSpPr>
        <p:spPr>
          <a:xfrm>
            <a:off x="514335" y="4106333"/>
            <a:ext cx="7796047" cy="1273606"/>
          </a:xfrm>
        </p:spPr>
        <p:txBody>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Date Placeholder 3">
            <a:extLst>
              <a:ext uri="{FF2B5EF4-FFF2-40B4-BE49-F238E27FC236}">
                <a16:creationId xmlns:a16="http://schemas.microsoft.com/office/drawing/2014/main" id="{ED8FDB69-F2F6-F8BD-7C54-BBE185255110}"/>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B6462678-7DA1-2ACB-9ADE-82E9AFCE3F4C}"/>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CABB6C0F-2952-A1F6-2AF4-CE8A395406B3}"/>
              </a:ext>
            </a:extLst>
          </p:cNvPr>
          <p:cNvSpPr>
            <a:spLocks noGrp="1"/>
          </p:cNvSpPr>
          <p:nvPr>
            <p:ph type="sldNum" sz="quarter" idx="12"/>
          </p:nvPr>
        </p:nvSpPr>
        <p:spPr/>
        <p:txBody>
          <a:bodyPr/>
          <a:lstStyle>
            <a:lvl1pPr>
              <a:defRPr/>
            </a:lvl1pPr>
          </a:lstStyle>
          <a:p>
            <a:pPr>
              <a:defRPr/>
            </a:pPr>
            <a:fld id="{E27BE5D1-3F6A-422A-893D-627A2B093C4C}" type="slidenum">
              <a:rPr lang="en-US" altLang="en-US"/>
              <a:pPr>
                <a:defRPr/>
              </a:pPr>
              <a:t>‹#›</a:t>
            </a:fld>
            <a:endParaRPr lang="en-US" altLang="en-US" dirty="0"/>
          </a:p>
        </p:txBody>
      </p:sp>
    </p:spTree>
    <p:extLst>
      <p:ext uri="{BB962C8B-B14F-4D97-AF65-F5344CB8AC3E}">
        <p14:creationId xmlns:p14="http://schemas.microsoft.com/office/powerpoint/2010/main" val="1123094247"/>
      </p:ext>
    </p:extLst>
  </p:cSld>
  <p:clrMapOvr>
    <a:masterClrMapping/>
  </p:clrMapOvr>
  <p:transition spd="slow">
    <p:blinds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7CD3B9-B887-68D9-F0B7-1E63DE187684}"/>
              </a:ext>
            </a:extLst>
          </p:cNvPr>
          <p:cNvSpPr txBox="1"/>
          <p:nvPr/>
        </p:nvSpPr>
        <p:spPr>
          <a:xfrm>
            <a:off x="404813" y="887413"/>
            <a:ext cx="457200" cy="585787"/>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30BFB2A7-91DC-524D-A48E-A590BCADF3C8}"/>
              </a:ext>
            </a:extLst>
          </p:cNvPr>
          <p:cNvSpPr txBox="1"/>
          <p:nvPr/>
        </p:nvSpPr>
        <p:spPr>
          <a:xfrm>
            <a:off x="7897813" y="2906713"/>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841299" y="685800"/>
            <a:ext cx="7143765" cy="2916704"/>
          </a:xfrm>
        </p:spPr>
        <p:txBody>
          <a:bodyPr>
            <a:normAutofit/>
          </a:bodyPr>
          <a:lstStyle>
            <a:lvl1pPr algn="ctr">
              <a:defRPr sz="4800"/>
            </a:lvl1pPr>
          </a:lstStyle>
          <a:p>
            <a:r>
              <a:rPr lang="en-US"/>
              <a:t>Click to edit Master title style</a:t>
            </a:r>
            <a:endParaRPr lang="en-US" dirty="0"/>
          </a:p>
        </p:txBody>
      </p:sp>
      <p:sp>
        <p:nvSpPr>
          <p:cNvPr id="12" name="Text Placeholder 3"/>
          <p:cNvSpPr>
            <a:spLocks noGrp="1"/>
          </p:cNvSpPr>
          <p:nvPr>
            <p:ph type="body" sz="half" idx="13"/>
          </p:nvPr>
        </p:nvSpPr>
        <p:spPr>
          <a:xfrm>
            <a:off x="1162698" y="3610032"/>
            <a:ext cx="6500967" cy="377768"/>
          </a:xfrm>
        </p:spPr>
        <p:txBody>
          <a:bodyPr anchor="t"/>
          <a:lstStyle>
            <a:lvl1pPr marL="0" indent="0" algn="r">
              <a:buNone/>
              <a:defRPr sz="1400">
                <a:solidFill>
                  <a:schemeClr val="tx1">
                    <a:lumMod val="50000"/>
                    <a:lumOff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14351" y="4106334"/>
            <a:ext cx="7797662" cy="1268252"/>
          </a:xfrm>
        </p:spPr>
        <p:txBody>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Date Placeholder 4">
            <a:extLst>
              <a:ext uri="{FF2B5EF4-FFF2-40B4-BE49-F238E27FC236}">
                <a16:creationId xmlns:a16="http://schemas.microsoft.com/office/drawing/2014/main" id="{7C016A74-4677-5572-3C91-CED80F09BBD1}"/>
              </a:ext>
            </a:extLst>
          </p:cNvPr>
          <p:cNvSpPr>
            <a:spLocks noGrp="1"/>
          </p:cNvSpPr>
          <p:nvPr>
            <p:ph type="dt" sz="half" idx="14"/>
          </p:nvPr>
        </p:nvSpPr>
        <p:spPr/>
        <p:txBody>
          <a:bodyPr/>
          <a:lstStyle>
            <a:lvl1pPr>
              <a:defRPr/>
            </a:lvl1pPr>
          </a:lstStyle>
          <a:p>
            <a:pPr>
              <a:defRPr/>
            </a:pPr>
            <a:endParaRPr lang="en-US" dirty="0"/>
          </a:p>
        </p:txBody>
      </p:sp>
      <p:sp>
        <p:nvSpPr>
          <p:cNvPr id="7" name="Footer Placeholder 5">
            <a:extLst>
              <a:ext uri="{FF2B5EF4-FFF2-40B4-BE49-F238E27FC236}">
                <a16:creationId xmlns:a16="http://schemas.microsoft.com/office/drawing/2014/main" id="{4C6E5F21-C96D-DE96-55A9-6970A5AEDD4D}"/>
              </a:ext>
            </a:extLst>
          </p:cNvPr>
          <p:cNvSpPr>
            <a:spLocks noGrp="1"/>
          </p:cNvSpPr>
          <p:nvPr>
            <p:ph type="ftr" sz="quarter" idx="15"/>
          </p:nvPr>
        </p:nvSpPr>
        <p:spPr/>
        <p:txBody>
          <a:bodyPr/>
          <a:lstStyle>
            <a:lvl1pPr>
              <a:defRPr/>
            </a:lvl1pPr>
          </a:lstStyle>
          <a:p>
            <a:pPr>
              <a:defRPr/>
            </a:pPr>
            <a:endParaRPr lang="en-US" dirty="0"/>
          </a:p>
        </p:txBody>
      </p:sp>
      <p:sp>
        <p:nvSpPr>
          <p:cNvPr id="8" name="Slide Number Placeholder 6">
            <a:extLst>
              <a:ext uri="{FF2B5EF4-FFF2-40B4-BE49-F238E27FC236}">
                <a16:creationId xmlns:a16="http://schemas.microsoft.com/office/drawing/2014/main" id="{98763987-F3B9-48DB-954E-AEC03E1C064B}"/>
              </a:ext>
            </a:extLst>
          </p:cNvPr>
          <p:cNvSpPr>
            <a:spLocks noGrp="1"/>
          </p:cNvSpPr>
          <p:nvPr>
            <p:ph type="sldNum" sz="quarter" idx="16"/>
          </p:nvPr>
        </p:nvSpPr>
        <p:spPr/>
        <p:txBody>
          <a:bodyPr/>
          <a:lstStyle>
            <a:lvl1pPr>
              <a:defRPr/>
            </a:lvl1pPr>
          </a:lstStyle>
          <a:p>
            <a:pPr>
              <a:defRPr/>
            </a:pPr>
            <a:fld id="{5FF17BE8-EDCD-40EA-80D4-57F079490569}" type="slidenum">
              <a:rPr lang="en-US" altLang="en-US"/>
              <a:pPr>
                <a:defRPr/>
              </a:pPr>
              <a:t>‹#›</a:t>
            </a:fld>
            <a:endParaRPr lang="en-US" altLang="en-US" dirty="0"/>
          </a:p>
        </p:txBody>
      </p:sp>
    </p:spTree>
    <p:extLst>
      <p:ext uri="{BB962C8B-B14F-4D97-AF65-F5344CB8AC3E}">
        <p14:creationId xmlns:p14="http://schemas.microsoft.com/office/powerpoint/2010/main" val="3818199932"/>
      </p:ext>
    </p:extLst>
  </p:cSld>
  <p:clrMapOvr>
    <a:masterClrMapping/>
  </p:clrMapOvr>
  <p:transition spd="slow">
    <p:blinds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14351" y="1723855"/>
            <a:ext cx="7796030" cy="2511835"/>
          </a:xfrm>
        </p:spPr>
        <p:txBody>
          <a:bodyPr anchor="b">
            <a:normAutofit/>
          </a:bodyPr>
          <a:lstStyle>
            <a:lvl1pPr algn="l">
              <a:defRPr sz="4800"/>
            </a:lvl1pPr>
          </a:lstStyle>
          <a:p>
            <a:r>
              <a:rPr lang="en-US"/>
              <a:t>Click to edit Master title style</a:t>
            </a:r>
            <a:endParaRPr lang="en-US" dirty="0"/>
          </a:p>
        </p:txBody>
      </p:sp>
      <p:sp>
        <p:nvSpPr>
          <p:cNvPr id="4" name="Text Placeholder 3"/>
          <p:cNvSpPr>
            <a:spLocks noGrp="1"/>
          </p:cNvSpPr>
          <p:nvPr>
            <p:ph type="body" sz="half" idx="2"/>
          </p:nvPr>
        </p:nvSpPr>
        <p:spPr>
          <a:xfrm>
            <a:off x="514351" y="4247468"/>
            <a:ext cx="7796030" cy="1140644"/>
          </a:xfrm>
        </p:spPr>
        <p:txBody>
          <a:bodyPr anchor="t"/>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Date Placeholder 3">
            <a:extLst>
              <a:ext uri="{FF2B5EF4-FFF2-40B4-BE49-F238E27FC236}">
                <a16:creationId xmlns:a16="http://schemas.microsoft.com/office/drawing/2014/main" id="{35AC7125-6BE1-743E-F581-701F6657169A}"/>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E62EA534-7A97-5D72-4CA7-F5350C233592}"/>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3DB98281-78FB-11D5-E421-37BAE85757C5}"/>
              </a:ext>
            </a:extLst>
          </p:cNvPr>
          <p:cNvSpPr>
            <a:spLocks noGrp="1"/>
          </p:cNvSpPr>
          <p:nvPr>
            <p:ph type="sldNum" sz="quarter" idx="12"/>
          </p:nvPr>
        </p:nvSpPr>
        <p:spPr/>
        <p:txBody>
          <a:bodyPr/>
          <a:lstStyle>
            <a:lvl1pPr>
              <a:defRPr/>
            </a:lvl1pPr>
          </a:lstStyle>
          <a:p>
            <a:pPr>
              <a:defRPr/>
            </a:pPr>
            <a:fld id="{C1030684-F755-4EA4-908B-BF0CB0BAE1C8}" type="slidenum">
              <a:rPr lang="en-US" altLang="en-US"/>
              <a:pPr>
                <a:defRPr/>
              </a:pPr>
              <a:t>‹#›</a:t>
            </a:fld>
            <a:endParaRPr lang="en-US" altLang="en-US" dirty="0"/>
          </a:p>
        </p:txBody>
      </p:sp>
    </p:spTree>
    <p:extLst>
      <p:ext uri="{BB962C8B-B14F-4D97-AF65-F5344CB8AC3E}">
        <p14:creationId xmlns:p14="http://schemas.microsoft.com/office/powerpoint/2010/main" val="2571106447"/>
      </p:ext>
    </p:extLst>
  </p:cSld>
  <p:clrMapOvr>
    <a:masterClrMapping/>
  </p:clrMapOvr>
  <p:transition spd="slow">
    <p:blinds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514351" y="685801"/>
            <a:ext cx="7796030" cy="1151965"/>
          </a:xfrm>
        </p:spPr>
        <p:txBody>
          <a:bodyPr/>
          <a:lstStyle>
            <a:lvl1pPr algn="ctr">
              <a:defRPr/>
            </a:lvl1pPr>
          </a:lstStyle>
          <a:p>
            <a:r>
              <a:rPr lang="en-US"/>
              <a:t>Click to edit Master title style</a:t>
            </a:r>
            <a:endParaRPr lang="en-US" dirty="0"/>
          </a:p>
        </p:txBody>
      </p:sp>
      <p:sp>
        <p:nvSpPr>
          <p:cNvPr id="7" name="Text Placeholder 2"/>
          <p:cNvSpPr>
            <a:spLocks noGrp="1"/>
          </p:cNvSpPr>
          <p:nvPr>
            <p:ph type="body" idx="1"/>
          </p:nvPr>
        </p:nvSpPr>
        <p:spPr>
          <a:xfrm>
            <a:off x="514352" y="2063395"/>
            <a:ext cx="2482596"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14352" y="2639658"/>
            <a:ext cx="2482596" cy="2734928"/>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175967" y="2063395"/>
            <a:ext cx="2482596"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175966" y="2639658"/>
            <a:ext cx="2482596" cy="2734928"/>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827785" y="2063395"/>
            <a:ext cx="2482596"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827785" y="2639658"/>
            <a:ext cx="2482596" cy="2734928"/>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Date Placeholder 3">
            <a:extLst>
              <a:ext uri="{FF2B5EF4-FFF2-40B4-BE49-F238E27FC236}">
                <a16:creationId xmlns:a16="http://schemas.microsoft.com/office/drawing/2014/main" id="{6C1463A4-D105-EE83-A4B1-2CDE2D6E7F70}"/>
              </a:ext>
            </a:extLst>
          </p:cNvPr>
          <p:cNvSpPr>
            <a:spLocks noGrp="1"/>
          </p:cNvSpPr>
          <p:nvPr>
            <p:ph type="dt" sz="half" idx="18"/>
          </p:nvPr>
        </p:nvSpPr>
        <p:spPr/>
        <p:txBody>
          <a:bodyPr/>
          <a:lstStyle>
            <a:lvl1pPr>
              <a:defRPr/>
            </a:lvl1pPr>
          </a:lstStyle>
          <a:p>
            <a:pPr>
              <a:defRPr/>
            </a:pPr>
            <a:endParaRPr lang="en-US" dirty="0"/>
          </a:p>
        </p:txBody>
      </p:sp>
      <p:sp>
        <p:nvSpPr>
          <p:cNvPr id="3" name="Footer Placeholder 4">
            <a:extLst>
              <a:ext uri="{FF2B5EF4-FFF2-40B4-BE49-F238E27FC236}">
                <a16:creationId xmlns:a16="http://schemas.microsoft.com/office/drawing/2014/main" id="{79A4133B-252B-6DA2-8E3A-C524887E1039}"/>
              </a:ext>
            </a:extLst>
          </p:cNvPr>
          <p:cNvSpPr>
            <a:spLocks noGrp="1"/>
          </p:cNvSpPr>
          <p:nvPr>
            <p:ph type="ftr" sz="quarter" idx="19"/>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C66AB829-8E5D-5934-7849-4493C9728FE4}"/>
              </a:ext>
            </a:extLst>
          </p:cNvPr>
          <p:cNvSpPr>
            <a:spLocks noGrp="1"/>
          </p:cNvSpPr>
          <p:nvPr>
            <p:ph type="sldNum" sz="quarter" idx="20"/>
          </p:nvPr>
        </p:nvSpPr>
        <p:spPr/>
        <p:txBody>
          <a:bodyPr/>
          <a:lstStyle>
            <a:lvl1pPr>
              <a:defRPr/>
            </a:lvl1pPr>
          </a:lstStyle>
          <a:p>
            <a:pPr>
              <a:defRPr/>
            </a:pPr>
            <a:fld id="{33ED93DA-FF4F-427F-9B76-8A2160C66F6D}" type="slidenum">
              <a:rPr lang="en-US" altLang="en-US"/>
              <a:pPr>
                <a:defRPr/>
              </a:pPr>
              <a:t>‹#›</a:t>
            </a:fld>
            <a:endParaRPr lang="en-US" altLang="en-US" dirty="0"/>
          </a:p>
        </p:txBody>
      </p:sp>
    </p:spTree>
    <p:extLst>
      <p:ext uri="{BB962C8B-B14F-4D97-AF65-F5344CB8AC3E}">
        <p14:creationId xmlns:p14="http://schemas.microsoft.com/office/powerpoint/2010/main" val="1560009189"/>
      </p:ext>
    </p:extLst>
  </p:cSld>
  <p:clrMapOvr>
    <a:masterClrMapping/>
  </p:clrMapOvr>
  <p:transition spd="slow">
    <p:blinds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514351" y="685801"/>
            <a:ext cx="7797662" cy="1151965"/>
          </a:xfrm>
        </p:spPr>
        <p:txBody>
          <a:bodyPr/>
          <a:lstStyle>
            <a:lvl1pPr algn="ctr">
              <a:defRPr/>
            </a:lvl1pPr>
          </a:lstStyle>
          <a:p>
            <a:r>
              <a:rPr lang="en-US"/>
              <a:t>Click to edit Master title style</a:t>
            </a:r>
            <a:endParaRPr lang="en-US" dirty="0"/>
          </a:p>
        </p:txBody>
      </p:sp>
      <p:sp>
        <p:nvSpPr>
          <p:cNvPr id="19" name="Text Placeholder 2"/>
          <p:cNvSpPr>
            <a:spLocks noGrp="1"/>
          </p:cNvSpPr>
          <p:nvPr>
            <p:ph type="body" idx="1"/>
          </p:nvPr>
        </p:nvSpPr>
        <p:spPr>
          <a:xfrm>
            <a:off x="518880" y="3813025"/>
            <a:ext cx="2482596" cy="576262"/>
          </a:xfrm>
        </p:spPr>
        <p:txBody>
          <a:bodyPr anchor="b">
            <a:noAutofit/>
          </a:bodyPr>
          <a:lstStyle>
            <a:lvl1pPr marL="0" indent="0" algn="ctr">
              <a:lnSpc>
                <a:spcPct val="90000"/>
              </a:lnSpc>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14335" y="2063396"/>
            <a:ext cx="2482596" cy="1536725"/>
          </a:xfrm>
          <a:prstGeom prst="roundRect">
            <a:avLst>
              <a:gd name="adj" fmla="val 0"/>
            </a:avLst>
          </a:prstGeom>
          <a:ln w="57150" cmpd="thinThick">
            <a:solidFill>
              <a:schemeClr val="bg1">
                <a:lumMod val="50000"/>
              </a:schemeClr>
            </a:solidFill>
            <a:miter lim="800000"/>
          </a:ln>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dirty="0"/>
              <a:t>Click icon to add picture</a:t>
            </a:r>
          </a:p>
        </p:txBody>
      </p:sp>
      <p:sp>
        <p:nvSpPr>
          <p:cNvPr id="21" name="Text Placeholder 3"/>
          <p:cNvSpPr>
            <a:spLocks noGrp="1"/>
          </p:cNvSpPr>
          <p:nvPr>
            <p:ph type="body" sz="half" idx="18"/>
          </p:nvPr>
        </p:nvSpPr>
        <p:spPr>
          <a:xfrm>
            <a:off x="518880" y="4389288"/>
            <a:ext cx="2482596" cy="985299"/>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178058" y="3813025"/>
            <a:ext cx="2482596" cy="576262"/>
          </a:xfrm>
        </p:spPr>
        <p:txBody>
          <a:bodyPr anchor="b">
            <a:noAutofit/>
          </a:bodyPr>
          <a:lstStyle>
            <a:lvl1pPr marL="0" indent="0" algn="ctr">
              <a:lnSpc>
                <a:spcPct val="90000"/>
              </a:lnSpc>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176999" y="2063396"/>
            <a:ext cx="2482596" cy="1535237"/>
          </a:xfrm>
          <a:prstGeom prst="roundRect">
            <a:avLst>
              <a:gd name="adj" fmla="val 0"/>
            </a:avLst>
          </a:prstGeom>
          <a:ln w="57150" cmpd="thinThick">
            <a:solidFill>
              <a:schemeClr val="bg1">
                <a:lumMod val="50000"/>
              </a:schemeClr>
            </a:solidFill>
            <a:miter lim="800000"/>
          </a:ln>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dirty="0"/>
              <a:t>Click icon to add picture</a:t>
            </a:r>
          </a:p>
        </p:txBody>
      </p:sp>
      <p:sp>
        <p:nvSpPr>
          <p:cNvPr id="24" name="Text Placeholder 3"/>
          <p:cNvSpPr>
            <a:spLocks noGrp="1"/>
          </p:cNvSpPr>
          <p:nvPr>
            <p:ph type="body" sz="half" idx="19"/>
          </p:nvPr>
        </p:nvSpPr>
        <p:spPr>
          <a:xfrm>
            <a:off x="3176998" y="4389286"/>
            <a:ext cx="2483655" cy="985300"/>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826708" y="3813025"/>
            <a:ext cx="2482596" cy="576262"/>
          </a:xfrm>
        </p:spPr>
        <p:txBody>
          <a:bodyPr anchor="b">
            <a:noAutofit/>
          </a:bodyPr>
          <a:lstStyle>
            <a:lvl1pPr marL="0" indent="0" algn="ctr">
              <a:lnSpc>
                <a:spcPct val="90000"/>
              </a:lnSpc>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826614" y="2063394"/>
            <a:ext cx="2482596" cy="1537196"/>
          </a:xfrm>
          <a:prstGeom prst="roundRect">
            <a:avLst>
              <a:gd name="adj" fmla="val 0"/>
            </a:avLst>
          </a:prstGeom>
          <a:ln w="57150" cmpd="thinThick">
            <a:solidFill>
              <a:schemeClr val="bg1">
                <a:lumMod val="50000"/>
              </a:schemeClr>
            </a:solidFill>
            <a:miter lim="800000"/>
          </a:ln>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dirty="0"/>
              <a:t>Click icon to add picture</a:t>
            </a:r>
          </a:p>
        </p:txBody>
      </p:sp>
      <p:sp>
        <p:nvSpPr>
          <p:cNvPr id="27" name="Text Placeholder 3"/>
          <p:cNvSpPr>
            <a:spLocks noGrp="1"/>
          </p:cNvSpPr>
          <p:nvPr>
            <p:ph type="body" sz="half" idx="20"/>
          </p:nvPr>
        </p:nvSpPr>
        <p:spPr>
          <a:xfrm>
            <a:off x="5826614" y="4389284"/>
            <a:ext cx="2482596" cy="985302"/>
          </a:xfrm>
        </p:spPr>
        <p:txBody>
          <a:bodyPr anchor="t"/>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Date Placeholder 3">
            <a:extLst>
              <a:ext uri="{FF2B5EF4-FFF2-40B4-BE49-F238E27FC236}">
                <a16:creationId xmlns:a16="http://schemas.microsoft.com/office/drawing/2014/main" id="{1B4A087E-1B4B-6932-3BDD-AF6C0CF3529D}"/>
              </a:ext>
            </a:extLst>
          </p:cNvPr>
          <p:cNvSpPr>
            <a:spLocks noGrp="1"/>
          </p:cNvSpPr>
          <p:nvPr>
            <p:ph type="dt" sz="half" idx="23"/>
          </p:nvPr>
        </p:nvSpPr>
        <p:spPr/>
        <p:txBody>
          <a:bodyPr/>
          <a:lstStyle>
            <a:lvl1pPr>
              <a:defRPr/>
            </a:lvl1pPr>
          </a:lstStyle>
          <a:p>
            <a:pPr>
              <a:defRPr/>
            </a:pPr>
            <a:endParaRPr lang="en-US" dirty="0"/>
          </a:p>
        </p:txBody>
      </p:sp>
      <p:sp>
        <p:nvSpPr>
          <p:cNvPr id="3" name="Footer Placeholder 4">
            <a:extLst>
              <a:ext uri="{FF2B5EF4-FFF2-40B4-BE49-F238E27FC236}">
                <a16:creationId xmlns:a16="http://schemas.microsoft.com/office/drawing/2014/main" id="{51E877EE-9EC1-905F-DE10-04081E9CB919}"/>
              </a:ext>
            </a:extLst>
          </p:cNvPr>
          <p:cNvSpPr>
            <a:spLocks noGrp="1"/>
          </p:cNvSpPr>
          <p:nvPr>
            <p:ph type="ftr" sz="quarter" idx="24"/>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E26A0C17-34F3-C8F5-429F-F95AAA7F9102}"/>
              </a:ext>
            </a:extLst>
          </p:cNvPr>
          <p:cNvSpPr>
            <a:spLocks noGrp="1"/>
          </p:cNvSpPr>
          <p:nvPr>
            <p:ph type="sldNum" sz="quarter" idx="25"/>
          </p:nvPr>
        </p:nvSpPr>
        <p:spPr/>
        <p:txBody>
          <a:bodyPr/>
          <a:lstStyle>
            <a:lvl1pPr>
              <a:defRPr/>
            </a:lvl1pPr>
          </a:lstStyle>
          <a:p>
            <a:pPr>
              <a:defRPr/>
            </a:pPr>
            <a:fld id="{5C886418-B5C1-440E-9954-75327FF1DE06}" type="slidenum">
              <a:rPr lang="en-US" altLang="en-US"/>
              <a:pPr>
                <a:defRPr/>
              </a:pPr>
              <a:t>‹#›</a:t>
            </a:fld>
            <a:endParaRPr lang="en-US" altLang="en-US" dirty="0"/>
          </a:p>
        </p:txBody>
      </p:sp>
    </p:spTree>
    <p:extLst>
      <p:ext uri="{BB962C8B-B14F-4D97-AF65-F5344CB8AC3E}">
        <p14:creationId xmlns:p14="http://schemas.microsoft.com/office/powerpoint/2010/main" val="1459088236"/>
      </p:ext>
    </p:extLst>
  </p:cSld>
  <p:clrMapOvr>
    <a:masterClrMapping/>
  </p:clrMapOvr>
  <p:transition spd="slow">
    <p:blinds dir="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514351" y="2063396"/>
            <a:ext cx="7796030" cy="331119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3">
            <a:extLst>
              <a:ext uri="{FF2B5EF4-FFF2-40B4-BE49-F238E27FC236}">
                <a16:creationId xmlns:a16="http://schemas.microsoft.com/office/drawing/2014/main" id="{1DDAF53E-0097-A6D2-BC07-BF8E78C89FFC}"/>
              </a:ext>
            </a:extLst>
          </p:cNvPr>
          <p:cNvSpPr>
            <a:spLocks noGrp="1"/>
          </p:cNvSpPr>
          <p:nvPr>
            <p:ph type="dt" sz="half" idx="14"/>
          </p:nvPr>
        </p:nvSpPr>
        <p:spPr/>
        <p:txBody>
          <a:bodyPr/>
          <a:lstStyle>
            <a:lvl1pPr>
              <a:defRPr/>
            </a:lvl1pPr>
          </a:lstStyle>
          <a:p>
            <a:pPr>
              <a:defRPr/>
            </a:pPr>
            <a:endParaRPr lang="en-US" dirty="0"/>
          </a:p>
        </p:txBody>
      </p:sp>
      <p:sp>
        <p:nvSpPr>
          <p:cNvPr id="4" name="Footer Placeholder 4">
            <a:extLst>
              <a:ext uri="{FF2B5EF4-FFF2-40B4-BE49-F238E27FC236}">
                <a16:creationId xmlns:a16="http://schemas.microsoft.com/office/drawing/2014/main" id="{F07867DF-CEFB-B9BD-40BE-AA04A84AE1F8}"/>
              </a:ext>
            </a:extLst>
          </p:cNvPr>
          <p:cNvSpPr>
            <a:spLocks noGrp="1"/>
          </p:cNvSpPr>
          <p:nvPr>
            <p:ph type="ftr" sz="quarter" idx="15"/>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9BEB9CB4-ABE1-DAD8-929E-DC2978201CBD}"/>
              </a:ext>
            </a:extLst>
          </p:cNvPr>
          <p:cNvSpPr>
            <a:spLocks noGrp="1"/>
          </p:cNvSpPr>
          <p:nvPr>
            <p:ph type="sldNum" sz="quarter" idx="16"/>
          </p:nvPr>
        </p:nvSpPr>
        <p:spPr/>
        <p:txBody>
          <a:bodyPr/>
          <a:lstStyle>
            <a:lvl1pPr>
              <a:defRPr/>
            </a:lvl1pPr>
          </a:lstStyle>
          <a:p>
            <a:pPr>
              <a:defRPr/>
            </a:pPr>
            <a:fld id="{FBCD9BD3-2436-4F8E-BDBA-9510EFA85E0F}" type="slidenum">
              <a:rPr lang="en-US" altLang="en-US"/>
              <a:pPr>
                <a:defRPr/>
              </a:pPr>
              <a:t>‹#›</a:t>
            </a:fld>
            <a:endParaRPr lang="en-US" altLang="en-US" dirty="0"/>
          </a:p>
        </p:txBody>
      </p:sp>
    </p:spTree>
    <p:extLst>
      <p:ext uri="{BB962C8B-B14F-4D97-AF65-F5344CB8AC3E}">
        <p14:creationId xmlns:p14="http://schemas.microsoft.com/office/powerpoint/2010/main" val="712676269"/>
      </p:ext>
    </p:extLst>
  </p:cSld>
  <p:clrMapOvr>
    <a:masterClrMapping/>
  </p:clrMapOvr>
  <p:transition spd="slow">
    <p:blinds dir="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1896" y="685801"/>
            <a:ext cx="1698485" cy="4688785"/>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514351" y="685801"/>
            <a:ext cx="5928323" cy="4688785"/>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3">
            <a:extLst>
              <a:ext uri="{FF2B5EF4-FFF2-40B4-BE49-F238E27FC236}">
                <a16:creationId xmlns:a16="http://schemas.microsoft.com/office/drawing/2014/main" id="{6A84F3C0-7BDF-8D55-1697-11B8902A93FA}"/>
              </a:ext>
            </a:extLst>
          </p:cNvPr>
          <p:cNvSpPr>
            <a:spLocks noGrp="1"/>
          </p:cNvSpPr>
          <p:nvPr>
            <p:ph type="dt" sz="half" idx="14"/>
          </p:nvPr>
        </p:nvSpPr>
        <p:spPr/>
        <p:txBody>
          <a:bodyPr/>
          <a:lstStyle>
            <a:lvl1pPr>
              <a:defRPr/>
            </a:lvl1pPr>
          </a:lstStyle>
          <a:p>
            <a:pPr>
              <a:defRPr/>
            </a:pPr>
            <a:endParaRPr lang="en-US" dirty="0"/>
          </a:p>
        </p:txBody>
      </p:sp>
      <p:sp>
        <p:nvSpPr>
          <p:cNvPr id="4" name="Footer Placeholder 4">
            <a:extLst>
              <a:ext uri="{FF2B5EF4-FFF2-40B4-BE49-F238E27FC236}">
                <a16:creationId xmlns:a16="http://schemas.microsoft.com/office/drawing/2014/main" id="{C8B2668F-C2E4-689C-4BB9-F0507741138E}"/>
              </a:ext>
            </a:extLst>
          </p:cNvPr>
          <p:cNvSpPr>
            <a:spLocks noGrp="1"/>
          </p:cNvSpPr>
          <p:nvPr>
            <p:ph type="ftr" sz="quarter" idx="15"/>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2AFB798D-25F1-8DD5-3962-1F35227C517A}"/>
              </a:ext>
            </a:extLst>
          </p:cNvPr>
          <p:cNvSpPr>
            <a:spLocks noGrp="1"/>
          </p:cNvSpPr>
          <p:nvPr>
            <p:ph type="sldNum" sz="quarter" idx="16"/>
          </p:nvPr>
        </p:nvSpPr>
        <p:spPr/>
        <p:txBody>
          <a:bodyPr/>
          <a:lstStyle>
            <a:lvl1pPr>
              <a:defRPr/>
            </a:lvl1pPr>
          </a:lstStyle>
          <a:p>
            <a:pPr>
              <a:defRPr/>
            </a:pPr>
            <a:fld id="{C1C1BB09-F90D-4870-929C-ADDF21916CA7}" type="slidenum">
              <a:rPr lang="en-US" altLang="en-US"/>
              <a:pPr>
                <a:defRPr/>
              </a:pPr>
              <a:t>‹#›</a:t>
            </a:fld>
            <a:endParaRPr lang="en-US" altLang="en-US" dirty="0"/>
          </a:p>
        </p:txBody>
      </p:sp>
    </p:spTree>
    <p:extLst>
      <p:ext uri="{BB962C8B-B14F-4D97-AF65-F5344CB8AC3E}">
        <p14:creationId xmlns:p14="http://schemas.microsoft.com/office/powerpoint/2010/main" val="3092241547"/>
      </p:ext>
    </p:extLst>
  </p:cSld>
  <p:clrMapOvr>
    <a:masterClrMapping/>
  </p:clrMapOvr>
  <p:transition spd="slow">
    <p:blinds dir="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3900"/>
          </a:xfrm>
        </p:spPr>
        <p:txBody>
          <a:bodyPr/>
          <a:lstStyle/>
          <a:p>
            <a:pPr lvl="0"/>
            <a:endParaRPr lang="en-US" noProof="0" dirty="0"/>
          </a:p>
        </p:txBody>
      </p:sp>
      <p:sp>
        <p:nvSpPr>
          <p:cNvPr id="4" name="Date Placeholder 3">
            <a:extLst>
              <a:ext uri="{FF2B5EF4-FFF2-40B4-BE49-F238E27FC236}">
                <a16:creationId xmlns:a16="http://schemas.microsoft.com/office/drawing/2014/main" id="{55085069-0623-8AE6-AA8E-32D60065000E}"/>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E04B5303-D007-F0A6-DD8E-70F1C55ABF6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D51226F9-1295-6864-D1BC-533192886C92}"/>
              </a:ext>
            </a:extLst>
          </p:cNvPr>
          <p:cNvSpPr>
            <a:spLocks noGrp="1"/>
          </p:cNvSpPr>
          <p:nvPr>
            <p:ph type="sldNum" sz="quarter" idx="12"/>
          </p:nvPr>
        </p:nvSpPr>
        <p:spPr/>
        <p:txBody>
          <a:bodyPr/>
          <a:lstStyle>
            <a:lvl1pPr>
              <a:defRPr/>
            </a:lvl1pPr>
          </a:lstStyle>
          <a:p>
            <a:pPr>
              <a:defRPr/>
            </a:pPr>
            <a:fld id="{095D9C91-1CA7-4B33-9C5A-D001709DA1DF}" type="slidenum">
              <a:rPr lang="en-US" altLang="en-US"/>
              <a:pPr>
                <a:defRPr/>
              </a:pPr>
              <a:t>‹#›</a:t>
            </a:fld>
            <a:endParaRPr lang="en-US" altLang="en-US" dirty="0"/>
          </a:p>
        </p:txBody>
      </p:sp>
    </p:spTree>
    <p:extLst>
      <p:ext uri="{BB962C8B-B14F-4D97-AF65-F5344CB8AC3E}">
        <p14:creationId xmlns:p14="http://schemas.microsoft.com/office/powerpoint/2010/main" val="1567083261"/>
      </p:ext>
    </p:extLst>
  </p:cSld>
  <p:clrMapOvr>
    <a:masterClrMapping/>
  </p:clrMapOvr>
  <p:transition spd="slow">
    <p:blinds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1" y="2063396"/>
            <a:ext cx="7796030" cy="33111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3">
            <a:extLst>
              <a:ext uri="{FF2B5EF4-FFF2-40B4-BE49-F238E27FC236}">
                <a16:creationId xmlns:a16="http://schemas.microsoft.com/office/drawing/2014/main" id="{4A59EEBA-38E9-CC01-6966-B296DCBA6CFC}"/>
              </a:ext>
            </a:extLst>
          </p:cNvPr>
          <p:cNvSpPr>
            <a:spLocks noGrp="1"/>
          </p:cNvSpPr>
          <p:nvPr>
            <p:ph type="dt" sz="half" idx="14"/>
          </p:nvPr>
        </p:nvSpPr>
        <p:spPr/>
        <p:txBody>
          <a:bodyPr/>
          <a:lstStyle>
            <a:lvl1pPr>
              <a:defRPr/>
            </a:lvl1pPr>
          </a:lstStyle>
          <a:p>
            <a:pPr>
              <a:defRPr/>
            </a:pPr>
            <a:endParaRPr lang="en-US" dirty="0"/>
          </a:p>
        </p:txBody>
      </p:sp>
      <p:sp>
        <p:nvSpPr>
          <p:cNvPr id="4" name="Footer Placeholder 4">
            <a:extLst>
              <a:ext uri="{FF2B5EF4-FFF2-40B4-BE49-F238E27FC236}">
                <a16:creationId xmlns:a16="http://schemas.microsoft.com/office/drawing/2014/main" id="{A9D20FA7-B354-CBE5-AA4B-EC5511D5BE05}"/>
              </a:ext>
            </a:extLst>
          </p:cNvPr>
          <p:cNvSpPr>
            <a:spLocks noGrp="1"/>
          </p:cNvSpPr>
          <p:nvPr>
            <p:ph type="ftr" sz="quarter" idx="15"/>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C302A666-C517-502F-581F-23C46A9A88F4}"/>
              </a:ext>
            </a:extLst>
          </p:cNvPr>
          <p:cNvSpPr>
            <a:spLocks noGrp="1"/>
          </p:cNvSpPr>
          <p:nvPr>
            <p:ph type="sldNum" sz="quarter" idx="16"/>
          </p:nvPr>
        </p:nvSpPr>
        <p:spPr/>
        <p:txBody>
          <a:bodyPr/>
          <a:lstStyle>
            <a:lvl1pPr>
              <a:defRPr/>
            </a:lvl1pPr>
          </a:lstStyle>
          <a:p>
            <a:pPr>
              <a:defRPr/>
            </a:pPr>
            <a:fld id="{A6DB426D-C418-4BF0-9DDE-1388BCBDC6BA}" type="slidenum">
              <a:rPr lang="en-US" altLang="en-US"/>
              <a:pPr>
                <a:defRPr/>
              </a:pPr>
              <a:t>‹#›</a:t>
            </a:fld>
            <a:endParaRPr lang="en-US" altLang="en-US" dirty="0"/>
          </a:p>
        </p:txBody>
      </p:sp>
    </p:spTree>
    <p:extLst>
      <p:ext uri="{BB962C8B-B14F-4D97-AF65-F5344CB8AC3E}">
        <p14:creationId xmlns:p14="http://schemas.microsoft.com/office/powerpoint/2010/main" val="3886156251"/>
      </p:ext>
    </p:extLst>
  </p:cSld>
  <p:clrMapOvr>
    <a:masterClrMapping/>
  </p:clrMapOvr>
  <p:transition spd="slow">
    <p:blinds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1"/>
            <a:ext cx="7796030" cy="3193487"/>
          </a:xfrm>
        </p:spPr>
        <p:txBody>
          <a:bodyPr anchor="b">
            <a:normAutofit/>
          </a:bodyPr>
          <a:lstStyle>
            <a:lvl1pPr algn="l">
              <a:defRPr sz="5400"/>
            </a:lvl1pPr>
          </a:lstStyle>
          <a:p>
            <a:r>
              <a:rPr lang="en-US"/>
              <a:t>Click to edit Master title style</a:t>
            </a:r>
            <a:endParaRPr lang="en-US" dirty="0"/>
          </a:p>
        </p:txBody>
      </p:sp>
      <p:sp>
        <p:nvSpPr>
          <p:cNvPr id="3" name="Text Placeholder 2"/>
          <p:cNvSpPr>
            <a:spLocks noGrp="1"/>
          </p:cNvSpPr>
          <p:nvPr>
            <p:ph type="body" idx="1"/>
          </p:nvPr>
        </p:nvSpPr>
        <p:spPr>
          <a:xfrm>
            <a:off x="514351" y="3742267"/>
            <a:ext cx="7796030" cy="1639614"/>
          </a:xfrm>
        </p:spPr>
        <p:txBody>
          <a:bodyPr anchor="t"/>
          <a:lstStyle>
            <a:lvl1pPr marL="0" indent="0" algn="l">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FC134D-8A82-CE61-929B-168786CA5C75}"/>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F4970293-671C-4628-C61B-8C904F03A2D9}"/>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B0CB251D-D297-2177-D2FA-5D2756144BF1}"/>
              </a:ext>
            </a:extLst>
          </p:cNvPr>
          <p:cNvSpPr>
            <a:spLocks noGrp="1"/>
          </p:cNvSpPr>
          <p:nvPr>
            <p:ph type="sldNum" sz="quarter" idx="12"/>
          </p:nvPr>
        </p:nvSpPr>
        <p:spPr/>
        <p:txBody>
          <a:bodyPr/>
          <a:lstStyle>
            <a:lvl1pPr>
              <a:defRPr/>
            </a:lvl1pPr>
          </a:lstStyle>
          <a:p>
            <a:pPr>
              <a:defRPr/>
            </a:pPr>
            <a:fld id="{C1E512D1-5F68-460A-8C2F-22913E613921}" type="slidenum">
              <a:rPr lang="en-US" altLang="en-US"/>
              <a:pPr>
                <a:defRPr/>
              </a:pPr>
              <a:t>‹#›</a:t>
            </a:fld>
            <a:endParaRPr lang="en-US" altLang="en-US" dirty="0"/>
          </a:p>
        </p:txBody>
      </p:sp>
    </p:spTree>
    <p:extLst>
      <p:ext uri="{BB962C8B-B14F-4D97-AF65-F5344CB8AC3E}">
        <p14:creationId xmlns:p14="http://schemas.microsoft.com/office/powerpoint/2010/main" val="3128606970"/>
      </p:ext>
    </p:extLst>
  </p:cSld>
  <p:clrMapOvr>
    <a:masterClrMapping/>
  </p:clrMapOvr>
  <p:transition spd="slow">
    <p:blinds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Title 1"/>
          <p:cNvSpPr>
            <a:spLocks noGrp="1"/>
          </p:cNvSpPr>
          <p:nvPr>
            <p:ph type="title"/>
          </p:nvPr>
        </p:nvSpPr>
        <p:spPr>
          <a:xfrm>
            <a:off x="514351" y="685800"/>
            <a:ext cx="7797662" cy="1158140"/>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0" y="2063396"/>
            <a:ext cx="3816536" cy="3311189"/>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495478" y="2063396"/>
            <a:ext cx="3814904" cy="3311189"/>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D55E7AB8-8FCA-AA0D-99C4-1D4A5DDF6961}"/>
              </a:ext>
            </a:extLst>
          </p:cNvPr>
          <p:cNvSpPr>
            <a:spLocks noGrp="1"/>
          </p:cNvSpPr>
          <p:nvPr>
            <p:ph type="dt" sz="half" idx="15"/>
          </p:nvPr>
        </p:nvSpPr>
        <p:spPr/>
        <p:txBody>
          <a:bodyPr/>
          <a:lstStyle>
            <a:lvl1pPr>
              <a:defRPr/>
            </a:lvl1pPr>
          </a:lstStyle>
          <a:p>
            <a:pPr>
              <a:defRPr/>
            </a:pPr>
            <a:endParaRPr lang="en-US" dirty="0"/>
          </a:p>
        </p:txBody>
      </p:sp>
      <p:sp>
        <p:nvSpPr>
          <p:cNvPr id="3" name="Footer Placeholder 4">
            <a:extLst>
              <a:ext uri="{FF2B5EF4-FFF2-40B4-BE49-F238E27FC236}">
                <a16:creationId xmlns:a16="http://schemas.microsoft.com/office/drawing/2014/main" id="{5730980E-1F38-9048-09DD-7E3E2D6916EF}"/>
              </a:ext>
            </a:extLst>
          </p:cNvPr>
          <p:cNvSpPr>
            <a:spLocks noGrp="1"/>
          </p:cNvSpPr>
          <p:nvPr>
            <p:ph type="ftr" sz="quarter" idx="16"/>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E41CCCF8-D97E-8C34-399E-6477E22958DA}"/>
              </a:ext>
            </a:extLst>
          </p:cNvPr>
          <p:cNvSpPr>
            <a:spLocks noGrp="1"/>
          </p:cNvSpPr>
          <p:nvPr>
            <p:ph type="sldNum" sz="quarter" idx="17"/>
          </p:nvPr>
        </p:nvSpPr>
        <p:spPr/>
        <p:txBody>
          <a:bodyPr/>
          <a:lstStyle>
            <a:lvl1pPr>
              <a:defRPr/>
            </a:lvl1pPr>
          </a:lstStyle>
          <a:p>
            <a:pPr>
              <a:defRPr/>
            </a:pPr>
            <a:fld id="{0876AAE4-F34A-4918-92DB-7D1562051128}" type="slidenum">
              <a:rPr lang="en-US" altLang="en-US"/>
              <a:pPr>
                <a:defRPr/>
              </a:pPr>
              <a:t>‹#›</a:t>
            </a:fld>
            <a:endParaRPr lang="en-US" altLang="en-US" dirty="0"/>
          </a:p>
        </p:txBody>
      </p:sp>
    </p:spTree>
    <p:extLst>
      <p:ext uri="{BB962C8B-B14F-4D97-AF65-F5344CB8AC3E}">
        <p14:creationId xmlns:p14="http://schemas.microsoft.com/office/powerpoint/2010/main" val="1652107582"/>
      </p:ext>
    </p:extLst>
  </p:cSld>
  <p:clrMapOvr>
    <a:masterClrMapping/>
  </p:clrMapOvr>
  <p:transition spd="slow">
    <p:blinds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514351" y="685800"/>
            <a:ext cx="7796030" cy="1158140"/>
          </a:xfrm>
        </p:spPr>
        <p:txBody>
          <a:bodyPr/>
          <a:lstStyle/>
          <a:p>
            <a:r>
              <a:rPr lang="en-US"/>
              <a:t>Click to edit Master title style</a:t>
            </a:r>
            <a:endParaRPr lang="en-US" dirty="0"/>
          </a:p>
        </p:txBody>
      </p:sp>
      <p:sp>
        <p:nvSpPr>
          <p:cNvPr id="3" name="Text Placeholder 2"/>
          <p:cNvSpPr>
            <a:spLocks noGrp="1"/>
          </p:cNvSpPr>
          <p:nvPr>
            <p:ph type="body" idx="1"/>
          </p:nvPr>
        </p:nvSpPr>
        <p:spPr>
          <a:xfrm>
            <a:off x="739569" y="2063396"/>
            <a:ext cx="3591317" cy="679994"/>
          </a:xfrm>
        </p:spPr>
        <p:txBody>
          <a:bodyPr anchor="b">
            <a:noAutofit/>
          </a:bodyPr>
          <a:lstStyle>
            <a:lvl1pPr marL="0" indent="0">
              <a:lnSpc>
                <a:spcPct val="90000"/>
              </a:lnSpc>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514352" y="2861733"/>
            <a:ext cx="3816534" cy="2512852"/>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5340" y="2063396"/>
            <a:ext cx="3596671" cy="679994"/>
          </a:xfrm>
        </p:spPr>
        <p:txBody>
          <a:bodyPr anchor="b">
            <a:noAutofit/>
          </a:bodyPr>
          <a:lstStyle>
            <a:lvl1pPr marL="0" indent="0">
              <a:lnSpc>
                <a:spcPct val="90000"/>
              </a:lnSpc>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4495477" y="2861733"/>
            <a:ext cx="3816535" cy="2512852"/>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CE217552-8488-DA07-2809-8E266FED9F11}"/>
              </a:ext>
            </a:extLst>
          </p:cNvPr>
          <p:cNvSpPr>
            <a:spLocks noGrp="1"/>
          </p:cNvSpPr>
          <p:nvPr>
            <p:ph type="dt" sz="half" idx="15"/>
          </p:nvPr>
        </p:nvSpPr>
        <p:spPr/>
        <p:txBody>
          <a:bodyPr/>
          <a:lstStyle>
            <a:lvl1pPr>
              <a:defRPr/>
            </a:lvl1pPr>
          </a:lstStyle>
          <a:p>
            <a:pPr>
              <a:defRPr/>
            </a:pPr>
            <a:endParaRPr lang="en-US" dirty="0"/>
          </a:p>
        </p:txBody>
      </p:sp>
      <p:sp>
        <p:nvSpPr>
          <p:cNvPr id="4" name="Footer Placeholder 4">
            <a:extLst>
              <a:ext uri="{FF2B5EF4-FFF2-40B4-BE49-F238E27FC236}">
                <a16:creationId xmlns:a16="http://schemas.microsoft.com/office/drawing/2014/main" id="{00835FD9-B2ED-026E-66D4-CF40ED593790}"/>
              </a:ext>
            </a:extLst>
          </p:cNvPr>
          <p:cNvSpPr>
            <a:spLocks noGrp="1"/>
          </p:cNvSpPr>
          <p:nvPr>
            <p:ph type="ftr" sz="quarter" idx="16"/>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38865A20-B9A0-1F7F-C843-DECE784EF3EA}"/>
              </a:ext>
            </a:extLst>
          </p:cNvPr>
          <p:cNvSpPr>
            <a:spLocks noGrp="1"/>
          </p:cNvSpPr>
          <p:nvPr>
            <p:ph type="sldNum" sz="quarter" idx="17"/>
          </p:nvPr>
        </p:nvSpPr>
        <p:spPr/>
        <p:txBody>
          <a:bodyPr/>
          <a:lstStyle>
            <a:lvl1pPr>
              <a:defRPr/>
            </a:lvl1pPr>
          </a:lstStyle>
          <a:p>
            <a:pPr>
              <a:defRPr/>
            </a:pPr>
            <a:fld id="{99C0381A-43F4-4EBB-A324-B57725AC8BB8}" type="slidenum">
              <a:rPr lang="en-US" altLang="en-US"/>
              <a:pPr>
                <a:defRPr/>
              </a:pPr>
              <a:t>‹#›</a:t>
            </a:fld>
            <a:endParaRPr lang="en-US" altLang="en-US" dirty="0"/>
          </a:p>
        </p:txBody>
      </p:sp>
    </p:spTree>
    <p:extLst>
      <p:ext uri="{BB962C8B-B14F-4D97-AF65-F5344CB8AC3E}">
        <p14:creationId xmlns:p14="http://schemas.microsoft.com/office/powerpoint/2010/main" val="2640640373"/>
      </p:ext>
    </p:extLst>
  </p:cSld>
  <p:clrMapOvr>
    <a:masterClrMapping/>
  </p:clrMapOvr>
  <p:transition spd="slow">
    <p:blinds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16679CFF-C038-DF46-FC6A-3E7041CBB217}"/>
              </a:ext>
            </a:extLst>
          </p:cNvPr>
          <p:cNvSpPr>
            <a:spLocks noGrp="1"/>
          </p:cNvSpPr>
          <p:nvPr>
            <p:ph type="dt" sz="half" idx="10"/>
          </p:nvPr>
        </p:nvSpPr>
        <p:spPr/>
        <p:txBody>
          <a:bodyPr/>
          <a:lstStyle>
            <a:lvl1pPr>
              <a:defRPr/>
            </a:lvl1pPr>
          </a:lstStyle>
          <a:p>
            <a:pPr>
              <a:defRPr/>
            </a:pPr>
            <a:endParaRPr lang="en-US" dirty="0"/>
          </a:p>
        </p:txBody>
      </p:sp>
      <p:sp>
        <p:nvSpPr>
          <p:cNvPr id="4" name="Footer Placeholder 4">
            <a:extLst>
              <a:ext uri="{FF2B5EF4-FFF2-40B4-BE49-F238E27FC236}">
                <a16:creationId xmlns:a16="http://schemas.microsoft.com/office/drawing/2014/main" id="{690DEBD7-C313-25D5-FAC5-25D9E8A27105}"/>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C82A9AB3-8AED-915E-2355-C9D2BABDAD52}"/>
              </a:ext>
            </a:extLst>
          </p:cNvPr>
          <p:cNvSpPr>
            <a:spLocks noGrp="1"/>
          </p:cNvSpPr>
          <p:nvPr>
            <p:ph type="sldNum" sz="quarter" idx="12"/>
          </p:nvPr>
        </p:nvSpPr>
        <p:spPr/>
        <p:txBody>
          <a:bodyPr/>
          <a:lstStyle>
            <a:lvl1pPr>
              <a:defRPr/>
            </a:lvl1pPr>
          </a:lstStyle>
          <a:p>
            <a:pPr>
              <a:defRPr/>
            </a:pPr>
            <a:fld id="{727953FD-3AB9-43DC-943C-AB7AAEDBB78E}" type="slidenum">
              <a:rPr lang="en-US" altLang="en-US"/>
              <a:pPr>
                <a:defRPr/>
              </a:pPr>
              <a:t>‹#›</a:t>
            </a:fld>
            <a:endParaRPr lang="en-US" altLang="en-US" dirty="0"/>
          </a:p>
        </p:txBody>
      </p:sp>
    </p:spTree>
    <p:extLst>
      <p:ext uri="{BB962C8B-B14F-4D97-AF65-F5344CB8AC3E}">
        <p14:creationId xmlns:p14="http://schemas.microsoft.com/office/powerpoint/2010/main" val="261169690"/>
      </p:ext>
    </p:extLst>
  </p:cSld>
  <p:clrMapOvr>
    <a:masterClrMapping/>
  </p:clrMapOvr>
  <p:transition spd="slow">
    <p:blinds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6653447-549E-128C-7B79-98152AE62628}"/>
              </a:ext>
            </a:extLst>
          </p:cNvPr>
          <p:cNvSpPr>
            <a:spLocks noGrp="1"/>
          </p:cNvSpPr>
          <p:nvPr>
            <p:ph type="dt" sz="half" idx="10"/>
          </p:nvPr>
        </p:nvSpPr>
        <p:spPr/>
        <p:txBody>
          <a:bodyPr/>
          <a:lstStyle>
            <a:lvl1pPr>
              <a:defRPr/>
            </a:lvl1pPr>
          </a:lstStyle>
          <a:p>
            <a:pPr>
              <a:defRPr/>
            </a:pPr>
            <a:endParaRPr lang="en-US" dirty="0"/>
          </a:p>
        </p:txBody>
      </p:sp>
      <p:sp>
        <p:nvSpPr>
          <p:cNvPr id="3" name="Footer Placeholder 4">
            <a:extLst>
              <a:ext uri="{FF2B5EF4-FFF2-40B4-BE49-F238E27FC236}">
                <a16:creationId xmlns:a16="http://schemas.microsoft.com/office/drawing/2014/main" id="{43C0712B-D717-0CA4-77D7-2479D1BD9ACF}"/>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964FD657-3BBC-62B6-70C7-80585655EE87}"/>
              </a:ext>
            </a:extLst>
          </p:cNvPr>
          <p:cNvSpPr>
            <a:spLocks noGrp="1"/>
          </p:cNvSpPr>
          <p:nvPr>
            <p:ph type="sldNum" sz="quarter" idx="12"/>
          </p:nvPr>
        </p:nvSpPr>
        <p:spPr/>
        <p:txBody>
          <a:bodyPr/>
          <a:lstStyle>
            <a:lvl1pPr>
              <a:defRPr/>
            </a:lvl1pPr>
          </a:lstStyle>
          <a:p>
            <a:pPr>
              <a:defRPr/>
            </a:pPr>
            <a:fld id="{A168A515-963A-4560-BAEB-ED637D14A615}" type="slidenum">
              <a:rPr lang="en-US" altLang="en-US"/>
              <a:pPr>
                <a:defRPr/>
              </a:pPr>
              <a:t>‹#›</a:t>
            </a:fld>
            <a:endParaRPr lang="en-US" altLang="en-US" dirty="0"/>
          </a:p>
        </p:txBody>
      </p:sp>
    </p:spTree>
    <p:extLst>
      <p:ext uri="{BB962C8B-B14F-4D97-AF65-F5344CB8AC3E}">
        <p14:creationId xmlns:p14="http://schemas.microsoft.com/office/powerpoint/2010/main" val="531194129"/>
      </p:ext>
    </p:extLst>
  </p:cSld>
  <p:clrMapOvr>
    <a:masterClrMapping/>
  </p:clrMapOvr>
  <p:transition spd="slow">
    <p:blinds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232" y="685800"/>
            <a:ext cx="3095145" cy="2023252"/>
          </a:xfrm>
        </p:spPr>
        <p:txBody>
          <a:bodyPr anchor="b">
            <a:normAutofit/>
          </a:bodyPr>
          <a:lstStyle>
            <a:lvl1pPr algn="ctr">
              <a:defRPr sz="3600"/>
            </a:lvl1pPr>
          </a:lstStyle>
          <a:p>
            <a:r>
              <a:rPr lang="en-US"/>
              <a:t>Click to edit Master title style</a:t>
            </a:r>
            <a:endParaRPr lang="en-US" dirty="0"/>
          </a:p>
        </p:txBody>
      </p:sp>
      <p:sp>
        <p:nvSpPr>
          <p:cNvPr id="10" name="Content Placeholder 2"/>
          <p:cNvSpPr>
            <a:spLocks noGrp="1"/>
          </p:cNvSpPr>
          <p:nvPr>
            <p:ph sz="quarter" idx="13"/>
          </p:nvPr>
        </p:nvSpPr>
        <p:spPr>
          <a:xfrm>
            <a:off x="3784600" y="685801"/>
            <a:ext cx="4525781" cy="46887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232" y="2709053"/>
            <a:ext cx="3095146" cy="2665533"/>
          </a:xfrm>
        </p:spPr>
        <p:txBody>
          <a:bodyPr anchor="t"/>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Date Placeholder 3">
            <a:extLst>
              <a:ext uri="{FF2B5EF4-FFF2-40B4-BE49-F238E27FC236}">
                <a16:creationId xmlns:a16="http://schemas.microsoft.com/office/drawing/2014/main" id="{2CF0CD24-63C7-DCFE-374C-F9628F61B9E1}"/>
              </a:ext>
            </a:extLst>
          </p:cNvPr>
          <p:cNvSpPr>
            <a:spLocks noGrp="1"/>
          </p:cNvSpPr>
          <p:nvPr>
            <p:ph type="dt" sz="half" idx="14"/>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FFD3F4E6-6357-2E08-61ED-251627D3566A}"/>
              </a:ext>
            </a:extLst>
          </p:cNvPr>
          <p:cNvSpPr>
            <a:spLocks noGrp="1"/>
          </p:cNvSpPr>
          <p:nvPr>
            <p:ph type="ftr" sz="quarter" idx="15"/>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F59B2E2B-7476-7E6E-5A3D-68A2038942E5}"/>
              </a:ext>
            </a:extLst>
          </p:cNvPr>
          <p:cNvSpPr>
            <a:spLocks noGrp="1"/>
          </p:cNvSpPr>
          <p:nvPr>
            <p:ph type="sldNum" sz="quarter" idx="16"/>
          </p:nvPr>
        </p:nvSpPr>
        <p:spPr/>
        <p:txBody>
          <a:bodyPr/>
          <a:lstStyle>
            <a:lvl1pPr>
              <a:defRPr/>
            </a:lvl1pPr>
          </a:lstStyle>
          <a:p>
            <a:pPr>
              <a:defRPr/>
            </a:pPr>
            <a:fld id="{779383F1-57F7-497D-8A02-4D3DA887F567}" type="slidenum">
              <a:rPr lang="en-US" altLang="en-US"/>
              <a:pPr>
                <a:defRPr/>
              </a:pPr>
              <a:t>‹#›</a:t>
            </a:fld>
            <a:endParaRPr lang="en-US" altLang="en-US" dirty="0"/>
          </a:p>
        </p:txBody>
      </p:sp>
    </p:spTree>
    <p:extLst>
      <p:ext uri="{BB962C8B-B14F-4D97-AF65-F5344CB8AC3E}">
        <p14:creationId xmlns:p14="http://schemas.microsoft.com/office/powerpoint/2010/main" val="121426583"/>
      </p:ext>
    </p:extLst>
  </p:cSld>
  <p:clrMapOvr>
    <a:masterClrMapping/>
  </p:clrMapOvr>
  <p:transition spd="slow">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0"/>
            <a:ext cx="4408172" cy="2023252"/>
          </a:xfrm>
        </p:spPr>
        <p:txBody>
          <a:bodyPr anchor="b">
            <a:normAutofit/>
          </a:bodyPr>
          <a:lstStyle>
            <a:lvl1pPr algn="ct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47740" y="1"/>
            <a:ext cx="3162641" cy="5071533"/>
          </a:xfrm>
          <a:ln w="57150" cmpd="thinThick">
            <a:solidFill>
              <a:schemeClr val="bg1">
                <a:lumMod val="50000"/>
              </a:schemeClr>
            </a:solidFill>
            <a:miter lim="800000"/>
          </a:ln>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514351" y="2709053"/>
            <a:ext cx="4408171" cy="2362481"/>
          </a:xfrm>
        </p:spPr>
        <p:txBody>
          <a:bodyPr anchor="t"/>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A9228DEB-DD52-CA37-678D-626B661023A1}"/>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767E49BE-1CDD-D36B-2B1F-B3692D01BEA6}"/>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452E2C73-3041-2304-0E08-93141E6B0D9C}"/>
              </a:ext>
            </a:extLst>
          </p:cNvPr>
          <p:cNvSpPr>
            <a:spLocks noGrp="1"/>
          </p:cNvSpPr>
          <p:nvPr>
            <p:ph type="sldNum" sz="quarter" idx="12"/>
          </p:nvPr>
        </p:nvSpPr>
        <p:spPr/>
        <p:txBody>
          <a:bodyPr/>
          <a:lstStyle>
            <a:lvl1pPr>
              <a:defRPr/>
            </a:lvl1pPr>
          </a:lstStyle>
          <a:p>
            <a:pPr>
              <a:defRPr/>
            </a:pPr>
            <a:fld id="{4C17AFC2-F5D4-4067-84E0-5E0BB7A28B3A}" type="slidenum">
              <a:rPr lang="en-US" altLang="en-US"/>
              <a:pPr>
                <a:defRPr/>
              </a:pPr>
              <a:t>‹#›</a:t>
            </a:fld>
            <a:endParaRPr lang="en-US" altLang="en-US" dirty="0"/>
          </a:p>
        </p:txBody>
      </p:sp>
    </p:spTree>
    <p:extLst>
      <p:ext uri="{BB962C8B-B14F-4D97-AF65-F5344CB8AC3E}">
        <p14:creationId xmlns:p14="http://schemas.microsoft.com/office/powerpoint/2010/main" val="1205599234"/>
      </p:ext>
    </p:extLst>
  </p:cSld>
  <p:clrMapOvr>
    <a:masterClrMapping/>
  </p:clrMapOvr>
  <p:transition spd="slow">
    <p:blinds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4.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0"/>
          <a:srcRect/>
          <a:stretch>
            <a:fillRect/>
          </a:stretch>
        </a:blipFill>
        <a:effectLst/>
      </p:bgPr>
    </p:bg>
    <p:spTree>
      <p:nvGrpSpPr>
        <p:cNvPr id="1" name=""/>
        <p:cNvGrpSpPr/>
        <p:nvPr/>
      </p:nvGrpSpPr>
      <p:grpSpPr>
        <a:xfrm>
          <a:off x="0" y="0"/>
          <a:ext cx="0" cy="0"/>
          <a:chOff x="0" y="0"/>
          <a:chExt cx="0" cy="0"/>
        </a:xfrm>
      </p:grpSpPr>
      <p:pic>
        <p:nvPicPr>
          <p:cNvPr id="1026" name="Picture 7" descr="Brickwork-SD-R1acrop.jpg">
            <a:extLst>
              <a:ext uri="{FF2B5EF4-FFF2-40B4-BE49-F238E27FC236}">
                <a16:creationId xmlns:a16="http://schemas.microsoft.com/office/drawing/2014/main" id="{F8D56541-5F56-F628-E79E-C89F028A362C}"/>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7" name="Group 9">
            <a:extLst>
              <a:ext uri="{FF2B5EF4-FFF2-40B4-BE49-F238E27FC236}">
                <a16:creationId xmlns:a16="http://schemas.microsoft.com/office/drawing/2014/main" id="{97F7A384-1DE0-A0AF-F274-48227207221A}"/>
              </a:ext>
            </a:extLst>
          </p:cNvPr>
          <p:cNvGrpSpPr>
            <a:grpSpLocks/>
          </p:cNvGrpSpPr>
          <p:nvPr/>
        </p:nvGrpSpPr>
        <p:grpSpPr bwMode="auto">
          <a:xfrm>
            <a:off x="-19050" y="0"/>
            <a:ext cx="9004300" cy="6643688"/>
            <a:chOff x="-25397" y="0"/>
            <a:chExt cx="12005350" cy="6644081"/>
          </a:xfrm>
        </p:grpSpPr>
        <p:sp useBgFill="1">
          <p:nvSpPr>
            <p:cNvPr id="11" name="Rectangle 10">
              <a:extLst>
                <a:ext uri="{FF2B5EF4-FFF2-40B4-BE49-F238E27FC236}">
                  <a16:creationId xmlns:a16="http://schemas.microsoft.com/office/drawing/2014/main" id="{E90EE2C9-0ED3-D9D9-7691-E3F56FB8B916}"/>
                </a:ext>
              </a:extLst>
            </p:cNvPr>
            <p:cNvSpPr/>
            <p:nvPr/>
          </p:nvSpPr>
          <p:spPr>
            <a:xfrm>
              <a:off x="1" y="0"/>
              <a:ext cx="11979952" cy="6644081"/>
            </a:xfrm>
            <a:prstGeom prst="rect">
              <a:avLst/>
            </a:prstGeom>
            <a:ln>
              <a:noFill/>
            </a:ln>
            <a:effectLst>
              <a:outerShdw blurRad="98425" dist="76200" dir="4380000" algn="tl" rotWithShape="0">
                <a:srgbClr val="000000">
                  <a:alpha val="68000"/>
                </a:srgbClr>
              </a:outerShdw>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984B65E0-E5AC-E3FE-B0FA-FCD2CC440566}"/>
                </a:ext>
              </a:extLst>
            </p:cNvPr>
            <p:cNvSpPr/>
            <p:nvPr/>
          </p:nvSpPr>
          <p:spPr>
            <a:xfrm>
              <a:off x="1" y="5600215"/>
              <a:ext cx="11706512" cy="780581"/>
            </a:xfrm>
            <a:prstGeom prst="rect">
              <a:avLst/>
            </a:pr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2BC1FC5D-E8F2-E63C-F263-6CCD7F03392B}"/>
                </a:ext>
              </a:extLst>
            </p:cNvPr>
            <p:cNvSpPr/>
            <p:nvPr/>
          </p:nvSpPr>
          <p:spPr>
            <a:xfrm>
              <a:off x="-25397" y="0"/>
              <a:ext cx="11772524" cy="6420230"/>
            </a:xfrm>
            <a:custGeom>
              <a:avLst/>
              <a:gdLst/>
              <a:ahLst/>
              <a:cxnLst/>
              <a:rect l="l" t="t" r="r" b="b"/>
              <a:pathLst>
                <a:path w="11773291" h="6419514">
                  <a:moveTo>
                    <a:pt x="11750059" y="0"/>
                  </a:moveTo>
                  <a:lnTo>
                    <a:pt x="11773291" y="6419514"/>
                  </a:lnTo>
                  <a:lnTo>
                    <a:pt x="0" y="6411047"/>
                  </a:lnTo>
                </a:path>
              </a:pathLst>
            </a:custGeom>
            <a:ln w="82550">
              <a:solidFill>
                <a:schemeClr val="tx1">
                  <a:lumMod val="50000"/>
                  <a:lumOff val="50000"/>
                </a:schemeClr>
              </a:solidFill>
              <a:miter lim="800000"/>
            </a:ln>
          </p:spPr>
          <p:style>
            <a:lnRef idx="2">
              <a:schemeClr val="accent1"/>
            </a:lnRef>
            <a:fillRef idx="0">
              <a:schemeClr val="accent1"/>
            </a:fillRef>
            <a:effectRef idx="1">
              <a:schemeClr val="accent1"/>
            </a:effectRef>
            <a:fontRef idx="minor">
              <a:schemeClr val="tx1"/>
            </a:fontRef>
          </p:style>
        </p:sp>
      </p:grpSp>
      <p:sp>
        <p:nvSpPr>
          <p:cNvPr id="2" name="Title Placeholder 1">
            <a:extLst>
              <a:ext uri="{FF2B5EF4-FFF2-40B4-BE49-F238E27FC236}">
                <a16:creationId xmlns:a16="http://schemas.microsoft.com/office/drawing/2014/main" id="{38EDEDE2-58B4-36AB-AA68-C3B397EC56F5}"/>
              </a:ext>
            </a:extLst>
          </p:cNvPr>
          <p:cNvSpPr>
            <a:spLocks noGrp="1"/>
          </p:cNvSpPr>
          <p:nvPr>
            <p:ph type="title"/>
          </p:nvPr>
        </p:nvSpPr>
        <p:spPr>
          <a:xfrm>
            <a:off x="514350" y="685800"/>
            <a:ext cx="7797800" cy="115252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9AF5912-996C-971A-DB3C-17D5F09E7381}"/>
              </a:ext>
            </a:extLst>
          </p:cNvPr>
          <p:cNvSpPr>
            <a:spLocks noGrp="1"/>
          </p:cNvSpPr>
          <p:nvPr>
            <p:ph type="body" idx="1"/>
          </p:nvPr>
        </p:nvSpPr>
        <p:spPr>
          <a:xfrm>
            <a:off x="514350" y="2063750"/>
            <a:ext cx="7797800" cy="331152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F29BD6E-2A1C-CEB7-2672-AFE0A7D9CE1D}"/>
              </a:ext>
            </a:extLst>
          </p:cNvPr>
          <p:cNvSpPr>
            <a:spLocks noGrp="1"/>
          </p:cNvSpPr>
          <p:nvPr>
            <p:ph type="dt" sz="half" idx="2"/>
          </p:nvPr>
        </p:nvSpPr>
        <p:spPr>
          <a:xfrm>
            <a:off x="5473700" y="5757863"/>
            <a:ext cx="2838450" cy="498475"/>
          </a:xfrm>
          <a:prstGeom prst="rect">
            <a:avLst/>
          </a:prstGeom>
        </p:spPr>
        <p:txBody>
          <a:bodyPr vert="horz" lIns="91440" tIns="45720" rIns="91440" bIns="45720" rtlCol="0" anchor="ctr"/>
          <a:lstStyle>
            <a:lvl1pPr algn="r" eaLnBrk="1" fontAlgn="auto" hangingPunct="1">
              <a:spcBef>
                <a:spcPts val="0"/>
              </a:spcBef>
              <a:spcAft>
                <a:spcPts val="0"/>
              </a:spcAft>
              <a:defRPr sz="2800" cap="all" baseline="0">
                <a:solidFill>
                  <a:schemeClr val="accent1">
                    <a:lumMod val="50000"/>
                  </a:schemeClr>
                </a:solidFill>
                <a:latin typeface="+mn-lt"/>
              </a:defRPr>
            </a:lvl1pPr>
          </a:lstStyle>
          <a:p>
            <a:pPr>
              <a:defRPr/>
            </a:pPr>
            <a:endParaRPr lang="en-US" dirty="0"/>
          </a:p>
        </p:txBody>
      </p:sp>
      <p:sp>
        <p:nvSpPr>
          <p:cNvPr id="5" name="Footer Placeholder 4">
            <a:extLst>
              <a:ext uri="{FF2B5EF4-FFF2-40B4-BE49-F238E27FC236}">
                <a16:creationId xmlns:a16="http://schemas.microsoft.com/office/drawing/2014/main" id="{6B19AB94-41E4-4BBC-0DAE-1E70C729B1EA}"/>
              </a:ext>
            </a:extLst>
          </p:cNvPr>
          <p:cNvSpPr>
            <a:spLocks noGrp="1"/>
          </p:cNvSpPr>
          <p:nvPr>
            <p:ph type="ftr" sz="quarter" idx="3"/>
          </p:nvPr>
        </p:nvSpPr>
        <p:spPr>
          <a:xfrm>
            <a:off x="514350" y="5757863"/>
            <a:ext cx="4124325" cy="498475"/>
          </a:xfrm>
          <a:prstGeom prst="rect">
            <a:avLst/>
          </a:prstGeom>
        </p:spPr>
        <p:txBody>
          <a:bodyPr vert="horz" lIns="91440" tIns="45720" rIns="91440" bIns="45720" rtlCol="0" anchor="ctr"/>
          <a:lstStyle>
            <a:lvl1pPr algn="l" eaLnBrk="1" fontAlgn="auto" hangingPunct="1">
              <a:spcBef>
                <a:spcPts val="0"/>
              </a:spcBef>
              <a:spcAft>
                <a:spcPts val="0"/>
              </a:spcAft>
              <a:defRPr sz="2800" cap="all" baseline="0">
                <a:solidFill>
                  <a:schemeClr val="accent1">
                    <a:lumMod val="50000"/>
                  </a:schemeClr>
                </a:solidFill>
                <a:latin typeface="+mn-lt"/>
              </a:defRPr>
            </a:lvl1pPr>
          </a:lstStyle>
          <a:p>
            <a:pPr>
              <a:defRPr/>
            </a:pPr>
            <a:endParaRPr lang="en-US" dirty="0"/>
          </a:p>
        </p:txBody>
      </p:sp>
      <p:sp>
        <p:nvSpPr>
          <p:cNvPr id="6" name="Slide Number Placeholder 5">
            <a:extLst>
              <a:ext uri="{FF2B5EF4-FFF2-40B4-BE49-F238E27FC236}">
                <a16:creationId xmlns:a16="http://schemas.microsoft.com/office/drawing/2014/main" id="{5BF2DEEA-AEB7-4922-8A00-766238FB46E9}"/>
              </a:ext>
            </a:extLst>
          </p:cNvPr>
          <p:cNvSpPr>
            <a:spLocks noGrp="1"/>
          </p:cNvSpPr>
          <p:nvPr>
            <p:ph type="sldNum" sz="quarter" idx="4"/>
          </p:nvPr>
        </p:nvSpPr>
        <p:spPr>
          <a:xfrm>
            <a:off x="4714875" y="5757863"/>
            <a:ext cx="681038" cy="498475"/>
          </a:xfrm>
          <a:prstGeom prst="rect">
            <a:avLst/>
          </a:prstGeom>
        </p:spPr>
        <p:txBody>
          <a:bodyPr vert="horz" lIns="91440" tIns="45720" rIns="91440" bIns="45720" rtlCol="0" anchor="ctr"/>
          <a:lstStyle>
            <a:lvl1pPr algn="ctr" eaLnBrk="1" fontAlgn="auto" hangingPunct="1">
              <a:spcBef>
                <a:spcPts val="0"/>
              </a:spcBef>
              <a:spcAft>
                <a:spcPts val="0"/>
              </a:spcAft>
              <a:defRPr sz="2800" cap="all" baseline="0" smtClean="0">
                <a:solidFill>
                  <a:schemeClr val="accent1">
                    <a:lumMod val="50000"/>
                  </a:schemeClr>
                </a:solidFill>
                <a:latin typeface="+mn-lt"/>
              </a:defRPr>
            </a:lvl1pPr>
          </a:lstStyle>
          <a:p>
            <a:pPr>
              <a:defRPr/>
            </a:pPr>
            <a:fld id="{47788506-06C0-415A-B882-2A0F817E1D30}"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4350" r:id="rId1"/>
    <p:sldLayoutId id="2147484333" r:id="rId2"/>
    <p:sldLayoutId id="2147484334" r:id="rId3"/>
    <p:sldLayoutId id="2147484335" r:id="rId4"/>
    <p:sldLayoutId id="2147484336" r:id="rId5"/>
    <p:sldLayoutId id="2147484337" r:id="rId6"/>
    <p:sldLayoutId id="2147484338" r:id="rId7"/>
    <p:sldLayoutId id="2147484339" r:id="rId8"/>
    <p:sldLayoutId id="2147484340" r:id="rId9"/>
    <p:sldLayoutId id="2147484341" r:id="rId10"/>
    <p:sldLayoutId id="2147484342" r:id="rId11"/>
    <p:sldLayoutId id="2147484351" r:id="rId12"/>
    <p:sldLayoutId id="2147484343" r:id="rId13"/>
    <p:sldLayoutId id="2147484344" r:id="rId14"/>
    <p:sldLayoutId id="2147484345" r:id="rId15"/>
    <p:sldLayoutId id="2147484346" r:id="rId16"/>
    <p:sldLayoutId id="2147484347" r:id="rId17"/>
    <p:sldLayoutId id="2147484349" r:id="rId18"/>
  </p:sldLayoutIdLst>
  <p:transition spd="slow">
    <p:blinds dir="vert"/>
  </p:transition>
  <p:txStyles>
    <p:titleStyle>
      <a:lvl1pPr algn="l" rtl="0" fontAlgn="base">
        <a:lnSpc>
          <a:spcPct val="90000"/>
        </a:lnSpc>
        <a:spcBef>
          <a:spcPct val="0"/>
        </a:spcBef>
        <a:spcAft>
          <a:spcPct val="0"/>
        </a:spcAft>
        <a:defRPr sz="4400" kern="1200" cap="all">
          <a:solidFill>
            <a:schemeClr val="accent1"/>
          </a:solidFill>
          <a:latin typeface="+mj-lt"/>
          <a:ea typeface="+mj-ea"/>
          <a:cs typeface="+mj-cs"/>
        </a:defRPr>
      </a:lvl1pPr>
      <a:lvl2pPr algn="l" rtl="0" fontAlgn="base">
        <a:lnSpc>
          <a:spcPct val="90000"/>
        </a:lnSpc>
        <a:spcBef>
          <a:spcPct val="0"/>
        </a:spcBef>
        <a:spcAft>
          <a:spcPct val="0"/>
        </a:spcAft>
        <a:defRPr sz="4400">
          <a:solidFill>
            <a:schemeClr val="accent1"/>
          </a:solidFill>
          <a:latin typeface="Impact" panose="020B0806030902050204" pitchFamily="34" charset="0"/>
        </a:defRPr>
      </a:lvl2pPr>
      <a:lvl3pPr algn="l" rtl="0" fontAlgn="base">
        <a:lnSpc>
          <a:spcPct val="90000"/>
        </a:lnSpc>
        <a:spcBef>
          <a:spcPct val="0"/>
        </a:spcBef>
        <a:spcAft>
          <a:spcPct val="0"/>
        </a:spcAft>
        <a:defRPr sz="4400">
          <a:solidFill>
            <a:schemeClr val="accent1"/>
          </a:solidFill>
          <a:latin typeface="Impact" panose="020B0806030902050204" pitchFamily="34" charset="0"/>
        </a:defRPr>
      </a:lvl3pPr>
      <a:lvl4pPr algn="l" rtl="0" fontAlgn="base">
        <a:lnSpc>
          <a:spcPct val="90000"/>
        </a:lnSpc>
        <a:spcBef>
          <a:spcPct val="0"/>
        </a:spcBef>
        <a:spcAft>
          <a:spcPct val="0"/>
        </a:spcAft>
        <a:defRPr sz="4400">
          <a:solidFill>
            <a:schemeClr val="accent1"/>
          </a:solidFill>
          <a:latin typeface="Impact" panose="020B0806030902050204" pitchFamily="34" charset="0"/>
        </a:defRPr>
      </a:lvl4pPr>
      <a:lvl5pPr algn="l" rtl="0" fontAlgn="base">
        <a:lnSpc>
          <a:spcPct val="90000"/>
        </a:lnSpc>
        <a:spcBef>
          <a:spcPct val="0"/>
        </a:spcBef>
        <a:spcAft>
          <a:spcPct val="0"/>
        </a:spcAft>
        <a:defRPr sz="4400">
          <a:solidFill>
            <a:schemeClr val="accent1"/>
          </a:solidFill>
          <a:latin typeface="Impact" panose="020B0806030902050204" pitchFamily="34" charset="0"/>
        </a:defRPr>
      </a:lvl5pPr>
      <a:lvl6pPr marL="457200" algn="l" rtl="0" fontAlgn="base">
        <a:lnSpc>
          <a:spcPct val="90000"/>
        </a:lnSpc>
        <a:spcBef>
          <a:spcPct val="0"/>
        </a:spcBef>
        <a:spcAft>
          <a:spcPct val="0"/>
        </a:spcAft>
        <a:defRPr sz="4400">
          <a:solidFill>
            <a:schemeClr val="accent1"/>
          </a:solidFill>
          <a:latin typeface="Impact" panose="020B0806030902050204" pitchFamily="34" charset="0"/>
        </a:defRPr>
      </a:lvl6pPr>
      <a:lvl7pPr marL="914400" algn="l" rtl="0" fontAlgn="base">
        <a:lnSpc>
          <a:spcPct val="90000"/>
        </a:lnSpc>
        <a:spcBef>
          <a:spcPct val="0"/>
        </a:spcBef>
        <a:spcAft>
          <a:spcPct val="0"/>
        </a:spcAft>
        <a:defRPr sz="4400">
          <a:solidFill>
            <a:schemeClr val="accent1"/>
          </a:solidFill>
          <a:latin typeface="Impact" panose="020B0806030902050204" pitchFamily="34" charset="0"/>
        </a:defRPr>
      </a:lvl7pPr>
      <a:lvl8pPr marL="1371600" algn="l" rtl="0" fontAlgn="base">
        <a:lnSpc>
          <a:spcPct val="90000"/>
        </a:lnSpc>
        <a:spcBef>
          <a:spcPct val="0"/>
        </a:spcBef>
        <a:spcAft>
          <a:spcPct val="0"/>
        </a:spcAft>
        <a:defRPr sz="4400">
          <a:solidFill>
            <a:schemeClr val="accent1"/>
          </a:solidFill>
          <a:latin typeface="Impact" panose="020B0806030902050204" pitchFamily="34" charset="0"/>
        </a:defRPr>
      </a:lvl8pPr>
      <a:lvl9pPr marL="1828800" algn="l" rtl="0" fontAlgn="base">
        <a:lnSpc>
          <a:spcPct val="90000"/>
        </a:lnSpc>
        <a:spcBef>
          <a:spcPct val="0"/>
        </a:spcBef>
        <a:spcAft>
          <a:spcPct val="0"/>
        </a:spcAft>
        <a:defRPr sz="4400">
          <a:solidFill>
            <a:schemeClr val="accent1"/>
          </a:solidFill>
          <a:latin typeface="Impact" panose="020B0806030902050204" pitchFamily="34" charset="0"/>
        </a:defRPr>
      </a:lvl9pPr>
    </p:titleStyle>
    <p:bodyStyle>
      <a:lvl1pPr marL="228600" indent="-228600" algn="l" rtl="0" fontAlgn="base">
        <a:lnSpc>
          <a:spcPct val="120000"/>
        </a:lnSpc>
        <a:spcBef>
          <a:spcPts val="1000"/>
        </a:spcBef>
        <a:spcAft>
          <a:spcPct val="0"/>
        </a:spcAft>
        <a:buClr>
          <a:schemeClr val="accent1"/>
        </a:buClr>
        <a:buSzPct val="160000"/>
        <a:buFont typeface="Arial" panose="020B0604020202020204" pitchFamily="34" charset="0"/>
        <a:buChar char="•"/>
        <a:defRPr sz="2000" kern="1200" cap="all">
          <a:solidFill>
            <a:schemeClr val="tx1"/>
          </a:solidFill>
          <a:latin typeface="+mn-lt"/>
          <a:ea typeface="+mn-ea"/>
          <a:cs typeface="+mn-cs"/>
        </a:defRPr>
      </a:lvl1pPr>
      <a:lvl2pPr marL="685800" indent="-228600" algn="l" rtl="0" fontAlgn="base">
        <a:lnSpc>
          <a:spcPct val="120000"/>
        </a:lnSpc>
        <a:spcBef>
          <a:spcPts val="500"/>
        </a:spcBef>
        <a:spcAft>
          <a:spcPct val="0"/>
        </a:spcAft>
        <a:buClr>
          <a:schemeClr val="accent1"/>
        </a:buClr>
        <a:buSzPct val="160000"/>
        <a:buFont typeface="Arial" panose="020B0604020202020204" pitchFamily="34" charset="0"/>
        <a:buChar char="•"/>
        <a:defRPr kern="1200" cap="all">
          <a:solidFill>
            <a:schemeClr val="tx1"/>
          </a:solidFill>
          <a:latin typeface="+mn-lt"/>
          <a:ea typeface="+mn-ea"/>
          <a:cs typeface="+mn-cs"/>
        </a:defRPr>
      </a:lvl2pPr>
      <a:lvl3pPr marL="1143000" indent="-228600" algn="l" rtl="0" fontAlgn="base">
        <a:lnSpc>
          <a:spcPct val="120000"/>
        </a:lnSpc>
        <a:spcBef>
          <a:spcPts val="500"/>
        </a:spcBef>
        <a:spcAft>
          <a:spcPct val="0"/>
        </a:spcAft>
        <a:buClr>
          <a:schemeClr val="accent1"/>
        </a:buClr>
        <a:buSzPct val="160000"/>
        <a:buFont typeface="Arial" panose="020B0604020202020204" pitchFamily="34" charset="0"/>
        <a:buChar char="•"/>
        <a:defRPr sz="1600" kern="1200" cap="all">
          <a:solidFill>
            <a:schemeClr val="tx1"/>
          </a:solidFill>
          <a:latin typeface="+mn-lt"/>
          <a:ea typeface="+mn-ea"/>
          <a:cs typeface="+mn-cs"/>
        </a:defRPr>
      </a:lvl3pPr>
      <a:lvl4pPr marL="1600200" indent="-228600" algn="l" rtl="0" fontAlgn="base">
        <a:lnSpc>
          <a:spcPct val="120000"/>
        </a:lnSpc>
        <a:spcBef>
          <a:spcPts val="500"/>
        </a:spcBef>
        <a:spcAft>
          <a:spcPct val="0"/>
        </a:spcAft>
        <a:buClr>
          <a:schemeClr val="accent1"/>
        </a:buClr>
        <a:buSzPct val="160000"/>
        <a:buFont typeface="Arial" panose="020B0604020202020204" pitchFamily="34" charset="0"/>
        <a:buChar char="•"/>
        <a:defRPr sz="1400" kern="1200" cap="all">
          <a:solidFill>
            <a:schemeClr val="tx1"/>
          </a:solidFill>
          <a:latin typeface="+mn-lt"/>
          <a:ea typeface="+mn-ea"/>
          <a:cs typeface="+mn-cs"/>
        </a:defRPr>
      </a:lvl4pPr>
      <a:lvl5pPr marL="2057400" indent="-228600" algn="l" rtl="0" fontAlgn="base">
        <a:lnSpc>
          <a:spcPct val="120000"/>
        </a:lnSpc>
        <a:spcBef>
          <a:spcPts val="500"/>
        </a:spcBef>
        <a:spcAft>
          <a:spcPct val="0"/>
        </a:spcAft>
        <a:buClr>
          <a:schemeClr val="accent1"/>
        </a:buClr>
        <a:buSzPct val="160000"/>
        <a:buFont typeface="Arial" panose="020B0604020202020204" pitchFamily="34" charset="0"/>
        <a:buChar char="•"/>
        <a:defRPr sz="1400" kern="1200" cap="all">
          <a:solidFill>
            <a:schemeClr val="tx1"/>
          </a:solidFill>
          <a:latin typeface="+mn-lt"/>
          <a:ea typeface="+mn-ea"/>
          <a:cs typeface="+mn-cs"/>
        </a:defRPr>
      </a:lvl5pPr>
      <a:lvl6pPr marL="25146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B847094-37D8-087B-36FB-9BC60B152E19}"/>
              </a:ext>
            </a:extLst>
          </p:cNvPr>
          <p:cNvSpPr>
            <a:spLocks noGrp="1"/>
          </p:cNvSpPr>
          <p:nvPr>
            <p:ph type="title"/>
          </p:nvPr>
        </p:nvSpPr>
        <p:spPr>
          <a:xfrm>
            <a:off x="457200" y="1828800"/>
            <a:ext cx="7797800" cy="1152525"/>
          </a:xfrm>
        </p:spPr>
        <p:txBody>
          <a:bodyPr>
            <a:noAutofit/>
          </a:bodyPr>
          <a:lstStyle/>
          <a:p>
            <a:pPr algn="ctr" fontAlgn="auto">
              <a:spcAft>
                <a:spcPts val="0"/>
              </a:spcAft>
              <a:defRPr/>
            </a:pPr>
            <a:r>
              <a:rPr altLang="en-US" sz="4400" b="1" cap="none" dirty="0">
                <a:latin typeface="Book Antiqua" panose="02040602050305030304" pitchFamily="18" charset="0"/>
              </a:rPr>
              <a:t>ALA-APA Fiscal </a:t>
            </a:r>
            <a:r>
              <a:rPr lang="en-US" altLang="en-US" sz="4400" b="1" cap="none" dirty="0">
                <a:latin typeface="Book Antiqua" panose="02040602050305030304" pitchFamily="18" charset="0"/>
              </a:rPr>
              <a:t>Year </a:t>
            </a:r>
            <a:r>
              <a:rPr altLang="en-US" sz="4400" b="1" cap="none" dirty="0">
                <a:latin typeface="Book Antiqua" panose="02040602050305030304" pitchFamily="18" charset="0"/>
              </a:rPr>
              <a:t>202</a:t>
            </a:r>
            <a:r>
              <a:rPr lang="en-US" altLang="en-US" sz="4400" b="1" cap="none" dirty="0">
                <a:latin typeface="Book Antiqua" panose="02040602050305030304" pitchFamily="18" charset="0"/>
              </a:rPr>
              <a:t>5 </a:t>
            </a:r>
            <a:r>
              <a:rPr lang="en-US" altLang="en-US" b="1" cap="none" dirty="0">
                <a:latin typeface="Book Antiqua" panose="02040602050305030304" pitchFamily="18" charset="0"/>
              </a:rPr>
              <a:t>B</a:t>
            </a:r>
            <a:r>
              <a:rPr lang="en-US" altLang="en-US" sz="4400" b="1" cap="none" dirty="0">
                <a:latin typeface="Book Antiqua" panose="02040602050305030304" pitchFamily="18" charset="0"/>
              </a:rPr>
              <a:t>udget</a:t>
            </a:r>
            <a:endParaRPr altLang="en-US" sz="4400" b="1" cap="none" dirty="0">
              <a:latin typeface="Book Antiqua" panose="02040602050305030304" pitchFamily="18" charset="0"/>
            </a:endParaRPr>
          </a:p>
        </p:txBody>
      </p:sp>
      <p:sp>
        <p:nvSpPr>
          <p:cNvPr id="14339" name="Text Box 4">
            <a:extLst>
              <a:ext uri="{FF2B5EF4-FFF2-40B4-BE49-F238E27FC236}">
                <a16:creationId xmlns:a16="http://schemas.microsoft.com/office/drawing/2014/main" id="{35C527B6-3FEE-527D-35AB-6131A3580A93}"/>
              </a:ext>
            </a:extLst>
          </p:cNvPr>
          <p:cNvSpPr txBox="1">
            <a:spLocks noChangeArrowheads="1"/>
          </p:cNvSpPr>
          <p:nvPr/>
        </p:nvSpPr>
        <p:spPr bwMode="auto">
          <a:xfrm>
            <a:off x="304800" y="4419600"/>
            <a:ext cx="5105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60000"/>
              <a:buFont typeface="Arial" panose="020B0604020202020204" pitchFamily="34" charset="0"/>
              <a:buChar char="•"/>
              <a:defRPr sz="2000">
                <a:solidFill>
                  <a:schemeClr val="tx1"/>
                </a:solidFill>
                <a:latin typeface="Impact" panose="020B0806030902050204" pitchFamily="34" charset="0"/>
              </a:defRPr>
            </a:lvl1pPr>
            <a:lvl2pPr marL="742950" indent="-285750">
              <a:lnSpc>
                <a:spcPct val="120000"/>
              </a:lnSpc>
              <a:spcBef>
                <a:spcPts val="500"/>
              </a:spcBef>
              <a:buClr>
                <a:schemeClr val="accent1"/>
              </a:buClr>
              <a:buSzPct val="160000"/>
              <a:buFont typeface="Arial" panose="020B0604020202020204" pitchFamily="34" charset="0"/>
              <a:buChar char="•"/>
              <a:defRPr>
                <a:solidFill>
                  <a:schemeClr val="tx1"/>
                </a:solidFill>
                <a:latin typeface="Impact" panose="020B0806030902050204" pitchFamily="34" charset="0"/>
              </a:defRPr>
            </a:lvl2pPr>
            <a:lvl3pPr marL="1143000" indent="-228600">
              <a:lnSpc>
                <a:spcPct val="120000"/>
              </a:lnSpc>
              <a:spcBef>
                <a:spcPts val="500"/>
              </a:spcBef>
              <a:buClr>
                <a:schemeClr val="accent1"/>
              </a:buClr>
              <a:buSzPct val="160000"/>
              <a:buFont typeface="Arial" panose="020B0604020202020204" pitchFamily="34" charset="0"/>
              <a:buChar char="•"/>
              <a:defRPr sz="1600">
                <a:solidFill>
                  <a:schemeClr val="tx1"/>
                </a:solidFill>
                <a:latin typeface="Impact" panose="020B0806030902050204" pitchFamily="34" charset="0"/>
              </a:defRPr>
            </a:lvl3pPr>
            <a:lvl4pPr marL="1600200" indent="-228600">
              <a:lnSpc>
                <a:spcPct val="120000"/>
              </a:lnSpc>
              <a:spcBef>
                <a:spcPts val="500"/>
              </a:spcBef>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4pPr>
            <a:lvl5pPr marL="2057400" indent="-228600">
              <a:lnSpc>
                <a:spcPct val="120000"/>
              </a:lnSpc>
              <a:spcBef>
                <a:spcPts val="500"/>
              </a:spcBef>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5pPr>
            <a:lvl6pPr marL="25146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6pPr>
            <a:lvl7pPr marL="29718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7pPr>
            <a:lvl8pPr marL="34290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8pPr>
            <a:lvl9pPr marL="38862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9pPr>
          </a:lstStyle>
          <a:p>
            <a:pPr eaLnBrk="1" hangingPunct="1">
              <a:lnSpc>
                <a:spcPct val="100000"/>
              </a:lnSpc>
              <a:spcBef>
                <a:spcPct val="0"/>
              </a:spcBef>
              <a:buClrTx/>
              <a:buSzTx/>
              <a:buFontTx/>
              <a:buNone/>
            </a:pPr>
            <a:r>
              <a:rPr lang="en-US" altLang="en-US" sz="1800" dirty="0">
                <a:latin typeface="Calibri" panose="020F0502020204030204" pitchFamily="34" charset="0"/>
                <a:ea typeface="ＭＳ Ｐゴシック" panose="020B0600070205080204" pitchFamily="34" charset="-128"/>
              </a:rPr>
              <a:t>Peter Hepburn – Treasurer</a:t>
            </a:r>
          </a:p>
          <a:p>
            <a:pPr eaLnBrk="1" hangingPunct="1">
              <a:lnSpc>
                <a:spcPct val="100000"/>
              </a:lnSpc>
              <a:spcBef>
                <a:spcPct val="0"/>
              </a:spcBef>
              <a:buClrTx/>
              <a:buSzTx/>
              <a:buFontTx/>
              <a:buNone/>
            </a:pPr>
            <a:r>
              <a:rPr lang="en-US" altLang="en-US" sz="1800" dirty="0">
                <a:latin typeface="Calibri" panose="020F0502020204030204" pitchFamily="34" charset="0"/>
                <a:ea typeface="ＭＳ Ｐゴシック" panose="020B0600070205080204" pitchFamily="34" charset="-128"/>
              </a:rPr>
              <a:t>Saturday – January 25, 2025</a:t>
            </a:r>
          </a:p>
          <a:p>
            <a:pPr eaLnBrk="1" hangingPunct="1">
              <a:lnSpc>
                <a:spcPct val="100000"/>
              </a:lnSpc>
              <a:spcBef>
                <a:spcPct val="0"/>
              </a:spcBef>
              <a:buClrTx/>
              <a:buSzTx/>
              <a:buFontTx/>
              <a:buNone/>
            </a:pPr>
            <a:r>
              <a:rPr lang="en-US" altLang="en-US" sz="1800" dirty="0">
                <a:latin typeface="Calibri" panose="020F0502020204030204" pitchFamily="34" charset="0"/>
                <a:ea typeface="ＭＳ Ｐゴシック" panose="020B0600070205080204" pitchFamily="34" charset="-128"/>
              </a:rPr>
              <a:t>LibLearnX – Phoenix, AZ</a:t>
            </a:r>
          </a:p>
        </p:txBody>
      </p:sp>
      <p:sp>
        <p:nvSpPr>
          <p:cNvPr id="14340" name="Text Box 5">
            <a:extLst>
              <a:ext uri="{FF2B5EF4-FFF2-40B4-BE49-F238E27FC236}">
                <a16:creationId xmlns:a16="http://schemas.microsoft.com/office/drawing/2014/main" id="{119C50D8-A69D-969A-8DEC-3B2EDE72E91B}"/>
              </a:ext>
            </a:extLst>
          </p:cNvPr>
          <p:cNvSpPr txBox="1">
            <a:spLocks noChangeArrowheads="1"/>
          </p:cNvSpPr>
          <p:nvPr/>
        </p:nvSpPr>
        <p:spPr bwMode="auto">
          <a:xfrm>
            <a:off x="6629400" y="152400"/>
            <a:ext cx="190500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accent1"/>
              </a:buClr>
              <a:buSzPct val="160000"/>
              <a:buFont typeface="Arial" panose="020B0604020202020204" pitchFamily="34" charset="0"/>
              <a:buChar char="•"/>
              <a:defRPr sz="2000">
                <a:solidFill>
                  <a:schemeClr val="tx1"/>
                </a:solidFill>
                <a:latin typeface="Impact" panose="020B0806030902050204" pitchFamily="34" charset="0"/>
              </a:defRPr>
            </a:lvl1pPr>
            <a:lvl2pPr marL="742950" indent="-285750">
              <a:lnSpc>
                <a:spcPct val="120000"/>
              </a:lnSpc>
              <a:spcBef>
                <a:spcPts val="500"/>
              </a:spcBef>
              <a:buClr>
                <a:schemeClr val="accent1"/>
              </a:buClr>
              <a:buSzPct val="160000"/>
              <a:buFont typeface="Arial" panose="020B0604020202020204" pitchFamily="34" charset="0"/>
              <a:buChar char="•"/>
              <a:defRPr>
                <a:solidFill>
                  <a:schemeClr val="tx1"/>
                </a:solidFill>
                <a:latin typeface="Impact" panose="020B0806030902050204" pitchFamily="34" charset="0"/>
              </a:defRPr>
            </a:lvl2pPr>
            <a:lvl3pPr marL="1143000" indent="-228600">
              <a:lnSpc>
                <a:spcPct val="120000"/>
              </a:lnSpc>
              <a:spcBef>
                <a:spcPts val="500"/>
              </a:spcBef>
              <a:buClr>
                <a:schemeClr val="accent1"/>
              </a:buClr>
              <a:buSzPct val="160000"/>
              <a:buFont typeface="Arial" panose="020B0604020202020204" pitchFamily="34" charset="0"/>
              <a:buChar char="•"/>
              <a:defRPr sz="1600">
                <a:solidFill>
                  <a:schemeClr val="tx1"/>
                </a:solidFill>
                <a:latin typeface="Impact" panose="020B0806030902050204" pitchFamily="34" charset="0"/>
              </a:defRPr>
            </a:lvl3pPr>
            <a:lvl4pPr marL="1600200" indent="-228600">
              <a:lnSpc>
                <a:spcPct val="120000"/>
              </a:lnSpc>
              <a:spcBef>
                <a:spcPts val="500"/>
              </a:spcBef>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4pPr>
            <a:lvl5pPr marL="2057400" indent="-228600">
              <a:lnSpc>
                <a:spcPct val="120000"/>
              </a:lnSpc>
              <a:spcBef>
                <a:spcPts val="500"/>
              </a:spcBef>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5pPr>
            <a:lvl6pPr marL="25146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6pPr>
            <a:lvl7pPr marL="29718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7pPr>
            <a:lvl8pPr marL="34290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8pPr>
            <a:lvl9pPr marL="3886200" indent="-228600" defTabSz="457200" fontAlgn="base">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9pPr>
          </a:lstStyle>
          <a:p>
            <a:pPr eaLnBrk="1" hangingPunct="1">
              <a:lnSpc>
                <a:spcPct val="100000"/>
              </a:lnSpc>
              <a:spcBef>
                <a:spcPct val="50000"/>
              </a:spcBef>
              <a:buClrTx/>
              <a:buSzTx/>
              <a:buFontTx/>
              <a:buNone/>
            </a:pPr>
            <a:r>
              <a:rPr lang="en-US" altLang="en-US" sz="1400" b="1" dirty="0">
                <a:latin typeface="Arial" panose="020B0604020202020204" pitchFamily="34" charset="0"/>
                <a:ea typeface="ＭＳ Ｐゴシック" panose="020B0600070205080204" pitchFamily="34" charset="-128"/>
              </a:rPr>
              <a:t>ALA-APA CD #4.1</a:t>
            </a:r>
          </a:p>
          <a:p>
            <a:pPr eaLnBrk="1" hangingPunct="1">
              <a:lnSpc>
                <a:spcPct val="100000"/>
              </a:lnSpc>
              <a:spcBef>
                <a:spcPct val="50000"/>
              </a:spcBef>
              <a:buClrTx/>
              <a:buSzTx/>
              <a:buFontTx/>
              <a:buNone/>
            </a:pPr>
            <a:r>
              <a:rPr lang="en-US" altLang="en-US" sz="1400" b="1" dirty="0">
                <a:latin typeface="Arial" panose="020B0604020202020204" pitchFamily="34" charset="0"/>
                <a:ea typeface="ＭＳ Ｐゴシック" panose="020B0600070205080204" pitchFamily="34" charset="-128"/>
              </a:rPr>
              <a:t>             2024-2025</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4E546D4-7DD4-5D44-AB72-14D27DFFBCF7}"/>
              </a:ext>
            </a:extLst>
          </p:cNvPr>
          <p:cNvSpPr>
            <a:spLocks noGrp="1"/>
          </p:cNvSpPr>
          <p:nvPr>
            <p:ph type="title"/>
          </p:nvPr>
        </p:nvSpPr>
        <p:spPr>
          <a:xfrm>
            <a:off x="457200" y="260350"/>
            <a:ext cx="8229600" cy="1143000"/>
          </a:xfrm>
        </p:spPr>
        <p:txBody>
          <a:bodyPr>
            <a:normAutofit fontScale="90000"/>
          </a:bodyPr>
          <a:lstStyle/>
          <a:p>
            <a:pPr algn="ctr" fontAlgn="auto">
              <a:spcAft>
                <a:spcPts val="0"/>
              </a:spcAft>
              <a:defRPr/>
            </a:pPr>
            <a:r>
              <a:rPr altLang="en-US" b="1" cap="none" dirty="0">
                <a:latin typeface="Book Antiqua" panose="02040602050305030304" pitchFamily="18" charset="0"/>
              </a:rPr>
              <a:t>ALA-APA FY</a:t>
            </a:r>
            <a:r>
              <a:rPr lang="en-US" altLang="en-US" b="1" cap="none" dirty="0">
                <a:latin typeface="Book Antiqua" panose="02040602050305030304" pitchFamily="18" charset="0"/>
              </a:rPr>
              <a:t> 20</a:t>
            </a:r>
            <a:r>
              <a:rPr altLang="en-US" b="1" cap="none" dirty="0">
                <a:latin typeface="Book Antiqua" panose="02040602050305030304" pitchFamily="18" charset="0"/>
              </a:rPr>
              <a:t>2</a:t>
            </a:r>
            <a:r>
              <a:rPr lang="en-US" altLang="en-US" b="1" cap="none" dirty="0">
                <a:latin typeface="Book Antiqua" panose="02040602050305030304" pitchFamily="18" charset="0"/>
              </a:rPr>
              <a:t>5</a:t>
            </a:r>
            <a:r>
              <a:rPr altLang="en-US" b="1" cap="none" dirty="0">
                <a:latin typeface="Book Antiqua" panose="02040602050305030304" pitchFamily="18" charset="0"/>
              </a:rPr>
              <a:t> Operating </a:t>
            </a:r>
            <a:br>
              <a:rPr altLang="en-US" b="1" cap="none" dirty="0">
                <a:latin typeface="Book Antiqua" panose="02040602050305030304" pitchFamily="18" charset="0"/>
              </a:rPr>
            </a:br>
            <a:r>
              <a:rPr altLang="en-US" b="1" cap="none" dirty="0">
                <a:latin typeface="Book Antiqua" panose="02040602050305030304" pitchFamily="18" charset="0"/>
              </a:rPr>
              <a:t>Budget Summary</a:t>
            </a:r>
          </a:p>
        </p:txBody>
      </p:sp>
      <p:graphicFrame>
        <p:nvGraphicFramePr>
          <p:cNvPr id="2" name="Table 1">
            <a:extLst>
              <a:ext uri="{FF2B5EF4-FFF2-40B4-BE49-F238E27FC236}">
                <a16:creationId xmlns:a16="http://schemas.microsoft.com/office/drawing/2014/main" id="{481ABC20-1B0C-0548-F61C-CC73B26B7725}"/>
              </a:ext>
            </a:extLst>
          </p:cNvPr>
          <p:cNvGraphicFramePr>
            <a:graphicFrameLocks noGrp="1"/>
          </p:cNvGraphicFramePr>
          <p:nvPr>
            <p:extLst>
              <p:ext uri="{D42A27DB-BD31-4B8C-83A1-F6EECF244321}">
                <p14:modId xmlns:p14="http://schemas.microsoft.com/office/powerpoint/2010/main" val="2123535725"/>
              </p:ext>
            </p:extLst>
          </p:nvPr>
        </p:nvGraphicFramePr>
        <p:xfrm>
          <a:off x="711200" y="2286000"/>
          <a:ext cx="6985000" cy="2797174"/>
        </p:xfrm>
        <a:graphic>
          <a:graphicData uri="http://schemas.openxmlformats.org/drawingml/2006/table">
            <a:tbl>
              <a:tblPr/>
              <a:tblGrid>
                <a:gridCol w="4301060">
                  <a:extLst>
                    <a:ext uri="{9D8B030D-6E8A-4147-A177-3AD203B41FA5}">
                      <a16:colId xmlns:a16="http://schemas.microsoft.com/office/drawing/2014/main" val="20000"/>
                    </a:ext>
                  </a:extLst>
                </a:gridCol>
                <a:gridCol w="2683940">
                  <a:extLst>
                    <a:ext uri="{9D8B030D-6E8A-4147-A177-3AD203B41FA5}">
                      <a16:colId xmlns:a16="http://schemas.microsoft.com/office/drawing/2014/main" val="20001"/>
                    </a:ext>
                  </a:extLst>
                </a:gridCol>
              </a:tblGrid>
              <a:tr h="739155">
                <a:tc>
                  <a:txBody>
                    <a:bodyPr/>
                    <a:lstStyle/>
                    <a:p>
                      <a:pPr algn="l" fontAlgn="b"/>
                      <a:r>
                        <a:rPr lang="en-US" sz="1800" b="0" i="0" u="none" strike="noStrike" dirty="0">
                          <a:solidFill>
                            <a:srgbClr val="000000"/>
                          </a:solidFill>
                          <a:effectLst/>
                          <a:latin typeface="Book Antiqua"/>
                        </a:rPr>
                        <a:t> </a:t>
                      </a:r>
                    </a:p>
                  </a:txBody>
                  <a:tcPr marL="7620" marR="7620" marT="7623" marB="0" anchor="ctr">
                    <a:lnL>
                      <a:noFill/>
                    </a:lnL>
                    <a:lnR>
                      <a:noFill/>
                    </a:lnR>
                    <a:lnT>
                      <a:noFill/>
                    </a:lnT>
                    <a:lnB>
                      <a:noFill/>
                    </a:lnB>
                  </a:tcPr>
                </a:tc>
                <a:tc>
                  <a:txBody>
                    <a:bodyPr/>
                    <a:lstStyle/>
                    <a:p>
                      <a:pPr algn="ctr" rtl="0" fontAlgn="b"/>
                      <a:r>
                        <a:rPr lang="en-US" sz="2400" b="1" i="0" u="sng" strike="noStrike" dirty="0">
                          <a:solidFill>
                            <a:srgbClr val="000000"/>
                          </a:solidFill>
                          <a:effectLst/>
                          <a:latin typeface="Book Antiqua"/>
                        </a:rPr>
                        <a:t>Budget</a:t>
                      </a:r>
                    </a:p>
                  </a:txBody>
                  <a:tcPr marL="7620" marR="7620" marT="7623" marB="0" anchor="ctr">
                    <a:lnL>
                      <a:noFill/>
                    </a:lnL>
                    <a:lnR>
                      <a:noFill/>
                    </a:lnR>
                    <a:lnT>
                      <a:noFill/>
                    </a:lnT>
                    <a:lnB>
                      <a:noFill/>
                    </a:lnB>
                  </a:tcPr>
                </a:tc>
                <a:extLst>
                  <a:ext uri="{0D108BD9-81ED-4DB2-BD59-A6C34878D82A}">
                    <a16:rowId xmlns:a16="http://schemas.microsoft.com/office/drawing/2014/main" val="10000"/>
                  </a:ext>
                </a:extLst>
              </a:tr>
              <a:tr h="740763">
                <a:tc>
                  <a:txBody>
                    <a:bodyPr/>
                    <a:lstStyle/>
                    <a:p>
                      <a:pPr algn="l" rtl="0" fontAlgn="b"/>
                      <a:r>
                        <a:rPr lang="en-US" sz="2200" b="1" i="0" u="none" strike="noStrike" dirty="0">
                          <a:solidFill>
                            <a:srgbClr val="000000"/>
                          </a:solidFill>
                          <a:effectLst/>
                          <a:latin typeface="Book Antiqua"/>
                        </a:rPr>
                        <a:t>Total Revenue</a:t>
                      </a:r>
                    </a:p>
                  </a:txBody>
                  <a:tcPr marL="7620" marR="7620" marT="7623" marB="0" anchor="ctr">
                    <a:lnL>
                      <a:noFill/>
                    </a:lnL>
                    <a:lnR>
                      <a:noFill/>
                    </a:lnR>
                    <a:lnT>
                      <a:noFill/>
                    </a:lnT>
                    <a:lnB>
                      <a:noFill/>
                    </a:lnB>
                  </a:tcPr>
                </a:tc>
                <a:tc>
                  <a:txBody>
                    <a:bodyPr/>
                    <a:lstStyle/>
                    <a:p>
                      <a:pPr algn="l" rtl="0" fontAlgn="b"/>
                      <a:r>
                        <a:rPr lang="en-US" sz="2200" b="0" i="0" u="none" strike="noStrike" dirty="0">
                          <a:solidFill>
                            <a:srgbClr val="000000"/>
                          </a:solidFill>
                          <a:effectLst/>
                          <a:latin typeface="Book Antiqua"/>
                        </a:rPr>
                        <a:t> $          181,000        </a:t>
                      </a:r>
                    </a:p>
                  </a:txBody>
                  <a:tcPr marL="7620" marR="7620" marT="7623" marB="0" anchor="ctr">
                    <a:lnL>
                      <a:noFill/>
                    </a:lnL>
                    <a:lnR>
                      <a:noFill/>
                    </a:lnR>
                    <a:lnT>
                      <a:noFill/>
                    </a:lnT>
                    <a:lnB>
                      <a:noFill/>
                    </a:lnB>
                  </a:tcPr>
                </a:tc>
                <a:extLst>
                  <a:ext uri="{0D108BD9-81ED-4DB2-BD59-A6C34878D82A}">
                    <a16:rowId xmlns:a16="http://schemas.microsoft.com/office/drawing/2014/main" val="10001"/>
                  </a:ext>
                </a:extLst>
              </a:tr>
              <a:tr h="686006">
                <a:tc>
                  <a:txBody>
                    <a:bodyPr/>
                    <a:lstStyle/>
                    <a:p>
                      <a:pPr algn="l" rtl="0" fontAlgn="b"/>
                      <a:r>
                        <a:rPr lang="en-US" sz="2200" b="1" i="0" u="none" strike="noStrike" dirty="0">
                          <a:solidFill>
                            <a:srgbClr val="000000"/>
                          </a:solidFill>
                          <a:effectLst/>
                          <a:latin typeface="Book Antiqua"/>
                        </a:rPr>
                        <a:t>Total Expenses</a:t>
                      </a:r>
                    </a:p>
                  </a:txBody>
                  <a:tcPr marL="7620" marR="7620" marT="7623" marB="0" anchor="ctr">
                    <a:lnL>
                      <a:noFill/>
                    </a:lnL>
                    <a:lnR>
                      <a:noFill/>
                    </a:lnR>
                    <a:lnT>
                      <a:noFill/>
                    </a:lnT>
                    <a:lnB>
                      <a:noFill/>
                    </a:lnB>
                  </a:tcPr>
                </a:tc>
                <a:tc>
                  <a:txBody>
                    <a:bodyPr/>
                    <a:lstStyle/>
                    <a:p>
                      <a:pPr algn="l" rtl="0" fontAlgn="b"/>
                      <a:r>
                        <a:rPr lang="en-US" sz="2200" b="0" i="0" u="sng" strike="noStrike" dirty="0">
                          <a:solidFill>
                            <a:srgbClr val="000000"/>
                          </a:solidFill>
                          <a:effectLst/>
                          <a:latin typeface="Book Antiqua"/>
                        </a:rPr>
                        <a:t>             164,966        </a:t>
                      </a:r>
                    </a:p>
                  </a:txBody>
                  <a:tcPr marL="7620" marR="7620" marT="7623" marB="0" anchor="ctr">
                    <a:lnL>
                      <a:noFill/>
                    </a:lnL>
                    <a:lnR>
                      <a:noFill/>
                    </a:lnR>
                    <a:lnT>
                      <a:noFill/>
                    </a:lnT>
                    <a:lnB>
                      <a:noFill/>
                    </a:lnB>
                  </a:tcPr>
                </a:tc>
                <a:extLst>
                  <a:ext uri="{0D108BD9-81ED-4DB2-BD59-A6C34878D82A}">
                    <a16:rowId xmlns:a16="http://schemas.microsoft.com/office/drawing/2014/main" val="10002"/>
                  </a:ext>
                </a:extLst>
              </a:tr>
              <a:tr h="631250">
                <a:tc>
                  <a:txBody>
                    <a:bodyPr/>
                    <a:lstStyle/>
                    <a:p>
                      <a:pPr algn="r" rtl="0" fontAlgn="b"/>
                      <a:r>
                        <a:rPr lang="en-US" sz="2200" b="1" i="0" u="none" strike="noStrike" dirty="0">
                          <a:solidFill>
                            <a:srgbClr val="000000"/>
                          </a:solidFill>
                          <a:effectLst/>
                          <a:latin typeface="Book Antiqua"/>
                        </a:rPr>
                        <a:t>Net Surplus</a:t>
                      </a:r>
                    </a:p>
                  </a:txBody>
                  <a:tcPr marL="7620" marT="7623" marB="0" anchor="ctr">
                    <a:lnL>
                      <a:noFill/>
                    </a:lnL>
                    <a:lnR>
                      <a:noFill/>
                    </a:lnR>
                    <a:lnT>
                      <a:noFill/>
                    </a:lnT>
                    <a:lnB>
                      <a:noFill/>
                    </a:lnB>
                  </a:tcPr>
                </a:tc>
                <a:tc>
                  <a:txBody>
                    <a:bodyPr/>
                    <a:lstStyle/>
                    <a:p>
                      <a:pPr algn="l" rtl="0" fontAlgn="b"/>
                      <a:r>
                        <a:rPr lang="en-US" sz="2200" b="0" i="0" u="none" strike="noStrike" dirty="0">
                          <a:solidFill>
                            <a:srgbClr val="000000"/>
                          </a:solidFill>
                          <a:effectLst/>
                          <a:latin typeface="Book Antiqua"/>
                        </a:rPr>
                        <a:t> </a:t>
                      </a:r>
                      <a:r>
                        <a:rPr lang="en-US" sz="2200" b="0" i="0" u="dbl" strike="noStrike" baseline="0" dirty="0">
                          <a:solidFill>
                            <a:srgbClr val="000000"/>
                          </a:solidFill>
                          <a:effectLst/>
                          <a:latin typeface="Book Antiqua"/>
                        </a:rPr>
                        <a:t>$            16,034</a:t>
                      </a:r>
                    </a:p>
                  </a:txBody>
                  <a:tcPr marL="7620" marR="7620" marT="7623" marB="0" anchor="ctr">
                    <a:lnL>
                      <a:noFill/>
                    </a:lnL>
                    <a:lnR>
                      <a:noFill/>
                    </a:lnR>
                    <a:lnT>
                      <a:noFill/>
                    </a:lnT>
                    <a:lnB>
                      <a:noFill/>
                    </a:lnB>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41C18A0-6C9A-E650-2691-3BB9CEBD9C76}"/>
              </a:ext>
            </a:extLst>
          </p:cNvPr>
          <p:cNvSpPr>
            <a:spLocks noGrp="1" noChangeArrowheads="1"/>
          </p:cNvSpPr>
          <p:nvPr>
            <p:ph type="title"/>
          </p:nvPr>
        </p:nvSpPr>
        <p:spPr/>
        <p:txBody>
          <a:bodyPr/>
          <a:lstStyle/>
          <a:p>
            <a:pPr algn="ctr" fontAlgn="auto">
              <a:spcAft>
                <a:spcPts val="0"/>
              </a:spcAft>
              <a:defRPr/>
            </a:pPr>
            <a:r>
              <a:rPr altLang="en-US" sz="4000" b="1" cap="none" dirty="0">
                <a:latin typeface="Book Antiqua" panose="02040602050305030304" pitchFamily="18" charset="0"/>
              </a:rPr>
              <a:t>ALA-APA FY</a:t>
            </a:r>
            <a:r>
              <a:rPr lang="en-US" altLang="en-US" sz="4000" b="1" cap="none" dirty="0">
                <a:latin typeface="Book Antiqua" panose="02040602050305030304" pitchFamily="18" charset="0"/>
              </a:rPr>
              <a:t> 20</a:t>
            </a:r>
            <a:r>
              <a:rPr altLang="en-US" sz="4000" b="1" cap="none" dirty="0">
                <a:latin typeface="Book Antiqua" panose="02040602050305030304" pitchFamily="18" charset="0"/>
              </a:rPr>
              <a:t>2</a:t>
            </a:r>
            <a:r>
              <a:rPr lang="en-US" altLang="en-US" sz="4000" b="1" cap="none" dirty="0">
                <a:latin typeface="Book Antiqua" panose="02040602050305030304" pitchFamily="18" charset="0"/>
              </a:rPr>
              <a:t>5 </a:t>
            </a:r>
            <a:r>
              <a:rPr altLang="en-US" sz="4000" b="1" cap="none" dirty="0">
                <a:latin typeface="Book Antiqua" panose="02040602050305030304" pitchFamily="18" charset="0"/>
              </a:rPr>
              <a:t>Operating </a:t>
            </a:r>
            <a:br>
              <a:rPr lang="en-US" altLang="en-US" sz="4000" b="1" cap="none" dirty="0">
                <a:latin typeface="Book Antiqua" panose="02040602050305030304" pitchFamily="18" charset="0"/>
              </a:rPr>
            </a:br>
            <a:r>
              <a:rPr altLang="en-US" sz="4000" b="1" cap="none" dirty="0">
                <a:latin typeface="Book Antiqua" panose="02040602050305030304" pitchFamily="18" charset="0"/>
              </a:rPr>
              <a:t>Budget Details</a:t>
            </a:r>
          </a:p>
        </p:txBody>
      </p:sp>
      <p:graphicFrame>
        <p:nvGraphicFramePr>
          <p:cNvPr id="2" name="Table 1">
            <a:extLst>
              <a:ext uri="{FF2B5EF4-FFF2-40B4-BE49-F238E27FC236}">
                <a16:creationId xmlns:a16="http://schemas.microsoft.com/office/drawing/2014/main" id="{FDCE4234-DD98-C7B1-EE89-AA85D89F2E1B}"/>
              </a:ext>
            </a:extLst>
          </p:cNvPr>
          <p:cNvGraphicFramePr>
            <a:graphicFrameLocks noGrp="1"/>
          </p:cNvGraphicFramePr>
          <p:nvPr>
            <p:extLst>
              <p:ext uri="{D42A27DB-BD31-4B8C-83A1-F6EECF244321}">
                <p14:modId xmlns:p14="http://schemas.microsoft.com/office/powerpoint/2010/main" val="3407561619"/>
              </p:ext>
            </p:extLst>
          </p:nvPr>
        </p:nvGraphicFramePr>
        <p:xfrm>
          <a:off x="304800" y="1981200"/>
          <a:ext cx="8229601" cy="2921241"/>
        </p:xfrm>
        <a:graphic>
          <a:graphicData uri="http://schemas.openxmlformats.org/drawingml/2006/table">
            <a:tbl>
              <a:tblPr/>
              <a:tblGrid>
                <a:gridCol w="1143000">
                  <a:extLst>
                    <a:ext uri="{9D8B030D-6E8A-4147-A177-3AD203B41FA5}">
                      <a16:colId xmlns:a16="http://schemas.microsoft.com/office/drawing/2014/main" val="2170871333"/>
                    </a:ext>
                  </a:extLst>
                </a:gridCol>
                <a:gridCol w="1237223">
                  <a:extLst>
                    <a:ext uri="{9D8B030D-6E8A-4147-A177-3AD203B41FA5}">
                      <a16:colId xmlns:a16="http://schemas.microsoft.com/office/drawing/2014/main" val="539995617"/>
                    </a:ext>
                  </a:extLst>
                </a:gridCol>
                <a:gridCol w="915471">
                  <a:extLst>
                    <a:ext uri="{9D8B030D-6E8A-4147-A177-3AD203B41FA5}">
                      <a16:colId xmlns:a16="http://schemas.microsoft.com/office/drawing/2014/main" val="2955579809"/>
                    </a:ext>
                  </a:extLst>
                </a:gridCol>
                <a:gridCol w="915471">
                  <a:extLst>
                    <a:ext uri="{9D8B030D-6E8A-4147-A177-3AD203B41FA5}">
                      <a16:colId xmlns:a16="http://schemas.microsoft.com/office/drawing/2014/main" val="2453049722"/>
                    </a:ext>
                  </a:extLst>
                </a:gridCol>
                <a:gridCol w="915471">
                  <a:extLst>
                    <a:ext uri="{9D8B030D-6E8A-4147-A177-3AD203B41FA5}">
                      <a16:colId xmlns:a16="http://schemas.microsoft.com/office/drawing/2014/main" val="1510923658"/>
                    </a:ext>
                  </a:extLst>
                </a:gridCol>
                <a:gridCol w="973290">
                  <a:extLst>
                    <a:ext uri="{9D8B030D-6E8A-4147-A177-3AD203B41FA5}">
                      <a16:colId xmlns:a16="http://schemas.microsoft.com/office/drawing/2014/main" val="3522510022"/>
                    </a:ext>
                  </a:extLst>
                </a:gridCol>
                <a:gridCol w="992563">
                  <a:extLst>
                    <a:ext uri="{9D8B030D-6E8A-4147-A177-3AD203B41FA5}">
                      <a16:colId xmlns:a16="http://schemas.microsoft.com/office/drawing/2014/main" val="1418774544"/>
                    </a:ext>
                  </a:extLst>
                </a:gridCol>
                <a:gridCol w="221641">
                  <a:extLst>
                    <a:ext uri="{9D8B030D-6E8A-4147-A177-3AD203B41FA5}">
                      <a16:colId xmlns:a16="http://schemas.microsoft.com/office/drawing/2014/main" val="1251583210"/>
                    </a:ext>
                  </a:extLst>
                </a:gridCol>
                <a:gridCol w="915471">
                  <a:extLst>
                    <a:ext uri="{9D8B030D-6E8A-4147-A177-3AD203B41FA5}">
                      <a16:colId xmlns:a16="http://schemas.microsoft.com/office/drawing/2014/main" val="268383005"/>
                    </a:ext>
                  </a:extLst>
                </a:gridCol>
              </a:tblGrid>
              <a:tr h="903085">
                <a:tc>
                  <a:txBody>
                    <a:bodyPr/>
                    <a:lstStyle/>
                    <a:p>
                      <a:pPr algn="ctr" fontAlgn="b"/>
                      <a:r>
                        <a:rPr lang="en-US" sz="1200" b="1" i="0" u="sng" strike="noStrike" dirty="0">
                          <a:solidFill>
                            <a:srgbClr val="000000"/>
                          </a:solidFill>
                          <a:effectLst/>
                          <a:latin typeface="Aptos" panose="020B0004020202020204" pitchFamily="34" charset="0"/>
                        </a:rPr>
                        <a:t>Projects</a:t>
                      </a:r>
                    </a:p>
                  </a:txBody>
                  <a:tcPr marL="5479" marR="5479" marT="5479" marB="0" anchor="b">
                    <a:lnL>
                      <a:noFill/>
                    </a:lnL>
                    <a:lnR>
                      <a:noFill/>
                    </a:lnR>
                    <a:lnT>
                      <a:noFill/>
                    </a:lnT>
                    <a:lnB>
                      <a:noFill/>
                    </a:lnB>
                  </a:tcPr>
                </a:tc>
                <a:tc>
                  <a:txBody>
                    <a:bodyPr/>
                    <a:lstStyle/>
                    <a:p>
                      <a:pPr algn="ctr" fontAlgn="b"/>
                      <a:r>
                        <a:rPr lang="en-US" sz="1200" b="1" i="0" u="sng" strike="noStrike" dirty="0">
                          <a:solidFill>
                            <a:srgbClr val="000000"/>
                          </a:solidFill>
                          <a:effectLst/>
                          <a:latin typeface="Aptos" panose="020B0004020202020204" pitchFamily="34" charset="0"/>
                        </a:rPr>
                        <a:t>Administration</a:t>
                      </a:r>
                    </a:p>
                  </a:txBody>
                  <a:tcPr marL="5479" marR="5479" marT="5479" marB="0" anchor="b">
                    <a:lnL>
                      <a:noFill/>
                    </a:lnL>
                    <a:lnR>
                      <a:noFill/>
                    </a:lnR>
                    <a:lnT>
                      <a:noFill/>
                    </a:lnT>
                    <a:lnB>
                      <a:noFill/>
                    </a:lnB>
                  </a:tcPr>
                </a:tc>
                <a:tc>
                  <a:txBody>
                    <a:bodyPr/>
                    <a:lstStyle/>
                    <a:p>
                      <a:pPr algn="ctr" fontAlgn="b"/>
                      <a:r>
                        <a:rPr lang="en-US" sz="1200" b="1" i="0" u="sng" strike="noStrike" dirty="0">
                          <a:solidFill>
                            <a:srgbClr val="000000"/>
                          </a:solidFill>
                          <a:effectLst/>
                          <a:latin typeface="Aptos" panose="020B0004020202020204" pitchFamily="34" charset="0"/>
                        </a:rPr>
                        <a:t>      Certification</a:t>
                      </a:r>
                    </a:p>
                  </a:txBody>
                  <a:tcPr marL="5479" marR="5479" marT="5479" marB="0" anchor="b">
                    <a:lnL>
                      <a:noFill/>
                    </a:lnL>
                    <a:lnR>
                      <a:noFill/>
                    </a:lnR>
                    <a:lnT>
                      <a:noFill/>
                    </a:lnT>
                    <a:lnB>
                      <a:noFill/>
                    </a:lnB>
                  </a:tcPr>
                </a:tc>
                <a:tc>
                  <a:txBody>
                    <a:bodyPr/>
                    <a:lstStyle/>
                    <a:p>
                      <a:pPr algn="ctr" fontAlgn="b"/>
                      <a:r>
                        <a:rPr lang="en-US" sz="1200" b="1" i="0" u="none" strike="noStrike" dirty="0">
                          <a:solidFill>
                            <a:srgbClr val="000000"/>
                          </a:solidFill>
                          <a:effectLst/>
                          <a:latin typeface="Aptos" panose="020B0004020202020204" pitchFamily="34" charset="0"/>
                        </a:rPr>
                        <a:t>Salary</a:t>
                      </a:r>
                      <a:r>
                        <a:rPr lang="en-US" sz="1200" b="1" i="0" u="sng" strike="noStrike" dirty="0">
                          <a:solidFill>
                            <a:srgbClr val="000000"/>
                          </a:solidFill>
                          <a:effectLst/>
                          <a:latin typeface="Aptos" panose="020B0004020202020204" pitchFamily="34" charset="0"/>
                        </a:rPr>
                        <a:t> Survey</a:t>
                      </a:r>
                    </a:p>
                  </a:txBody>
                  <a:tcPr marL="5479" marR="5479" marT="5479" marB="0" anchor="b">
                    <a:lnL>
                      <a:noFill/>
                    </a:lnL>
                    <a:lnR>
                      <a:noFill/>
                    </a:lnR>
                    <a:lnT>
                      <a:noFill/>
                    </a:lnT>
                    <a:lnB>
                      <a:noFill/>
                    </a:lnB>
                  </a:tcPr>
                </a:tc>
                <a:tc>
                  <a:txBody>
                    <a:bodyPr/>
                    <a:lstStyle/>
                    <a:p>
                      <a:pPr algn="ctr" fontAlgn="b"/>
                      <a:r>
                        <a:rPr lang="en-US" sz="1200" b="1" i="0" u="none" strike="noStrike" dirty="0">
                          <a:solidFill>
                            <a:srgbClr val="000000"/>
                          </a:solidFill>
                          <a:effectLst/>
                          <a:latin typeface="Aptos" panose="020B0004020202020204" pitchFamily="34" charset="0"/>
                        </a:rPr>
                        <a:t>Library </a:t>
                      </a:r>
                      <a:r>
                        <a:rPr lang="en-US" sz="1200" b="1" i="0" u="sng" strike="noStrike" dirty="0">
                          <a:solidFill>
                            <a:srgbClr val="000000"/>
                          </a:solidFill>
                          <a:effectLst/>
                          <a:latin typeface="Aptos" panose="020B0004020202020204" pitchFamily="34" charset="0"/>
                        </a:rPr>
                        <a:t>Worklife</a:t>
                      </a:r>
                      <a:endParaRPr lang="en-US" sz="12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ctr" fontAlgn="b"/>
                      <a:r>
                        <a:rPr lang="en-US" sz="1200" b="1" i="0" u="none" strike="noStrike" dirty="0">
                          <a:solidFill>
                            <a:srgbClr val="000000"/>
                          </a:solidFill>
                          <a:effectLst/>
                          <a:latin typeface="Aptos" panose="020B0004020202020204" pitchFamily="34" charset="0"/>
                        </a:rPr>
                        <a:t>Staff Support </a:t>
                      </a:r>
                      <a:r>
                        <a:rPr lang="en-US" sz="1200" b="1" i="0" u="sng" strike="noStrike" dirty="0">
                          <a:solidFill>
                            <a:srgbClr val="000000"/>
                          </a:solidFill>
                          <a:effectLst/>
                          <a:latin typeface="Aptos" panose="020B0004020202020204" pitchFamily="34" charset="0"/>
                        </a:rPr>
                        <a:t>Certification</a:t>
                      </a:r>
                      <a:endParaRPr lang="en-US" sz="12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ctr" fontAlgn="b"/>
                      <a:r>
                        <a:rPr lang="en-US" sz="1200" b="1" i="0" u="none" strike="noStrike" dirty="0">
                          <a:solidFill>
                            <a:srgbClr val="000000"/>
                          </a:solidFill>
                          <a:effectLst/>
                          <a:latin typeface="Aptos" panose="020B0004020202020204" pitchFamily="34" charset="0"/>
                        </a:rPr>
                        <a:t>Continuing Education </a:t>
                      </a:r>
                      <a:r>
                        <a:rPr lang="en-US" sz="1200" b="1" i="0" u="sng" strike="noStrike" dirty="0">
                          <a:solidFill>
                            <a:srgbClr val="000000"/>
                          </a:solidFill>
                          <a:effectLst/>
                          <a:latin typeface="Aptos" panose="020B0004020202020204" pitchFamily="34" charset="0"/>
                        </a:rPr>
                        <a:t>Development</a:t>
                      </a:r>
                      <a:endParaRPr lang="en-US" sz="12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ctr" fontAlgn="b"/>
                      <a:endParaRPr lang="en-US" sz="12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ctr" fontAlgn="b"/>
                      <a:r>
                        <a:rPr lang="en-US" sz="1200" b="1" i="0" u="sng" strike="noStrike" dirty="0">
                          <a:solidFill>
                            <a:srgbClr val="000000"/>
                          </a:solidFill>
                          <a:effectLst/>
                          <a:latin typeface="Aptos" panose="020B0004020202020204" pitchFamily="34" charset="0"/>
                        </a:rPr>
                        <a:t>Total</a:t>
                      </a:r>
                    </a:p>
                  </a:txBody>
                  <a:tcPr marL="5479" marR="5479" marT="5479" marB="0" anchor="b">
                    <a:lnL>
                      <a:noFill/>
                    </a:lnL>
                    <a:lnR>
                      <a:noFill/>
                    </a:lnR>
                    <a:lnT>
                      <a:noFill/>
                    </a:lnT>
                    <a:lnB>
                      <a:noFill/>
                    </a:lnB>
                  </a:tcPr>
                </a:tc>
                <a:extLst>
                  <a:ext uri="{0D108BD9-81ED-4DB2-BD59-A6C34878D82A}">
                    <a16:rowId xmlns:a16="http://schemas.microsoft.com/office/drawing/2014/main" val="589821154"/>
                  </a:ext>
                </a:extLst>
              </a:tr>
              <a:tr h="365063">
                <a:tc>
                  <a:txBody>
                    <a:bodyPr/>
                    <a:lstStyle/>
                    <a:p>
                      <a:pPr algn="l" fontAlgn="b"/>
                      <a:endParaRPr lang="en-US" sz="12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extLst>
                  <a:ext uri="{0D108BD9-81ED-4DB2-BD59-A6C34878D82A}">
                    <a16:rowId xmlns:a16="http://schemas.microsoft.com/office/drawing/2014/main" val="1822055327"/>
                  </a:ext>
                </a:extLst>
              </a:tr>
              <a:tr h="365063">
                <a:tc>
                  <a:txBody>
                    <a:bodyPr/>
                    <a:lstStyle/>
                    <a:p>
                      <a:pPr algn="l" fontAlgn="b"/>
                      <a:r>
                        <a:rPr lang="en-US" sz="1400" b="1" i="0" u="none" strike="noStrike" dirty="0">
                          <a:solidFill>
                            <a:srgbClr val="000000"/>
                          </a:solidFill>
                          <a:effectLst/>
                          <a:latin typeface="Aptos" panose="020B0004020202020204" pitchFamily="34" charset="0"/>
                        </a:rPr>
                        <a:t>Revenue</a:t>
                      </a:r>
                    </a:p>
                  </a:txBody>
                  <a:tcPr marL="5479" marR="5479" marT="5479" marB="0" anchor="b">
                    <a:lnL>
                      <a:noFill/>
                    </a:lnL>
                    <a:lnR>
                      <a:noFill/>
                    </a:lnR>
                    <a:lnT>
                      <a:noFill/>
                    </a:lnT>
                    <a:lnB>
                      <a:noFill/>
                    </a:lnB>
                  </a:tcPr>
                </a:tc>
                <a:tc>
                  <a:txBody>
                    <a:bodyPr/>
                    <a:lstStyle/>
                    <a:p>
                      <a:pPr algn="l" fontAlgn="b"/>
                      <a:r>
                        <a:rPr lang="en-US" sz="1400" b="0" i="0" u="none" strike="noStrike" dirty="0">
                          <a:solidFill>
                            <a:srgbClr val="000000"/>
                          </a:solidFill>
                          <a:effectLst/>
                          <a:latin typeface="Aptos" panose="020B0004020202020204" pitchFamily="34" charset="0"/>
                        </a:rPr>
                        <a:t> $                  8,000 </a:t>
                      </a:r>
                    </a:p>
                  </a:txBody>
                  <a:tcPr marL="5479" marR="5479" marT="5479" marB="0" anchor="b">
                    <a:lnL>
                      <a:noFill/>
                    </a:lnL>
                    <a:lnR>
                      <a:noFill/>
                    </a:lnR>
                    <a:lnT>
                      <a:noFill/>
                    </a:lnT>
                    <a:lnB>
                      <a:noFill/>
                    </a:lnB>
                  </a:tcPr>
                </a:tc>
                <a:tc>
                  <a:txBody>
                    <a:bodyPr/>
                    <a:lstStyle/>
                    <a:p>
                      <a:pPr algn="l" fontAlgn="b"/>
                      <a:r>
                        <a:rPr lang="en-US" sz="1400" b="0" i="0" u="none" strike="noStrike" dirty="0">
                          <a:solidFill>
                            <a:srgbClr val="000000"/>
                          </a:solidFill>
                          <a:effectLst/>
                          <a:latin typeface="Aptos" panose="020B0004020202020204" pitchFamily="34" charset="0"/>
                        </a:rPr>
                        <a:t> $      20,000 </a:t>
                      </a:r>
                    </a:p>
                  </a:txBody>
                  <a:tcPr marL="5479" marR="5479" marT="5479" marB="0" anchor="b">
                    <a:lnL>
                      <a:noFill/>
                    </a:lnL>
                    <a:lnR>
                      <a:noFill/>
                    </a:lnR>
                    <a:lnT>
                      <a:noFill/>
                    </a:lnT>
                    <a:lnB>
                      <a:noFill/>
                    </a:lnB>
                  </a:tcPr>
                </a:tc>
                <a:tc>
                  <a:txBody>
                    <a:bodyPr/>
                    <a:lstStyle/>
                    <a:p>
                      <a:pPr algn="l" fontAlgn="b"/>
                      <a:r>
                        <a:rPr lang="en-US" sz="1400" b="0" i="0" u="none" strike="noStrike" dirty="0">
                          <a:solidFill>
                            <a:srgbClr val="000000"/>
                          </a:solidFill>
                          <a:effectLst/>
                          <a:latin typeface="Aptos" panose="020B0004020202020204" pitchFamily="34" charset="0"/>
                        </a:rPr>
                        <a:t> $      42,000 </a:t>
                      </a:r>
                    </a:p>
                  </a:txBody>
                  <a:tcPr marL="5479" marR="5479" marT="5479" marB="0" anchor="b">
                    <a:lnL>
                      <a:noFill/>
                    </a:lnL>
                    <a:lnR>
                      <a:noFill/>
                    </a:lnR>
                    <a:lnT>
                      <a:noFill/>
                    </a:lnT>
                    <a:lnB>
                      <a:noFill/>
                    </a:lnB>
                  </a:tcPr>
                </a:tc>
                <a:tc>
                  <a:txBody>
                    <a:bodyPr/>
                    <a:lstStyle/>
                    <a:p>
                      <a:pPr algn="l" fontAlgn="b"/>
                      <a:r>
                        <a:rPr lang="en-US" sz="1400" b="0" i="0" u="none" strike="noStrike" dirty="0">
                          <a:solidFill>
                            <a:srgbClr val="000000"/>
                          </a:solidFill>
                          <a:effectLst/>
                          <a:latin typeface="Aptos" panose="020B0004020202020204" pitchFamily="34" charset="0"/>
                        </a:rPr>
                        <a:t> $      75,000 </a:t>
                      </a:r>
                    </a:p>
                  </a:txBody>
                  <a:tcPr marL="5479" marR="5479" marT="5479" marB="0" anchor="b">
                    <a:lnL>
                      <a:noFill/>
                    </a:lnL>
                    <a:lnR>
                      <a:noFill/>
                    </a:lnR>
                    <a:lnT>
                      <a:noFill/>
                    </a:lnT>
                    <a:lnB>
                      <a:noFill/>
                    </a:lnB>
                  </a:tcPr>
                </a:tc>
                <a:tc>
                  <a:txBody>
                    <a:bodyPr/>
                    <a:lstStyle/>
                    <a:p>
                      <a:pPr algn="l" fontAlgn="b"/>
                      <a:r>
                        <a:rPr lang="en-US" sz="1400" b="0" i="0" u="none" strike="noStrike" dirty="0">
                          <a:solidFill>
                            <a:srgbClr val="000000"/>
                          </a:solidFill>
                          <a:effectLst/>
                          <a:latin typeface="Aptos" panose="020B0004020202020204" pitchFamily="34" charset="0"/>
                        </a:rPr>
                        <a:t> $          6,000 </a:t>
                      </a:r>
                    </a:p>
                  </a:txBody>
                  <a:tcPr marL="5479" marR="5479" marT="5479" marB="0" anchor="b">
                    <a:lnL>
                      <a:noFill/>
                    </a:lnL>
                    <a:lnR>
                      <a:noFill/>
                    </a:lnR>
                    <a:lnT>
                      <a:noFill/>
                    </a:lnT>
                    <a:lnB>
                      <a:noFill/>
                    </a:lnB>
                  </a:tcPr>
                </a:tc>
                <a:tc>
                  <a:txBody>
                    <a:bodyPr/>
                    <a:lstStyle/>
                    <a:p>
                      <a:pPr algn="l" fontAlgn="b"/>
                      <a:r>
                        <a:rPr lang="en-US" sz="1400" b="0" i="0" u="none" strike="noStrike" dirty="0">
                          <a:solidFill>
                            <a:srgbClr val="000000"/>
                          </a:solidFill>
                          <a:effectLst/>
                          <a:latin typeface="Aptos" panose="020B0004020202020204" pitchFamily="34" charset="0"/>
                        </a:rPr>
                        <a:t> $        30,000 </a:t>
                      </a:r>
                    </a:p>
                  </a:txBody>
                  <a:tcPr marL="5479" marR="5479" marT="5479" marB="0" anchor="b">
                    <a:lnL>
                      <a:noFill/>
                    </a:lnL>
                    <a:lnR>
                      <a:noFill/>
                    </a:lnR>
                    <a:lnT>
                      <a:noFill/>
                    </a:lnT>
                    <a:lnB>
                      <a:noFill/>
                    </a:lnB>
                  </a:tcPr>
                </a:tc>
                <a:tc>
                  <a:txBody>
                    <a:bodyPr/>
                    <a:lstStyle/>
                    <a:p>
                      <a:pPr algn="ctr"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r>
                        <a:rPr lang="en-US" sz="1400" b="0" i="0" u="none" strike="noStrike" dirty="0">
                          <a:solidFill>
                            <a:srgbClr val="000000"/>
                          </a:solidFill>
                          <a:effectLst/>
                          <a:latin typeface="Aptos" panose="020B0004020202020204" pitchFamily="34" charset="0"/>
                        </a:rPr>
                        <a:t> $    181,000 </a:t>
                      </a:r>
                    </a:p>
                  </a:txBody>
                  <a:tcPr marL="5479" marR="5479" marT="5479" marB="0" anchor="b">
                    <a:lnL>
                      <a:noFill/>
                    </a:lnL>
                    <a:lnR>
                      <a:noFill/>
                    </a:lnR>
                    <a:lnT>
                      <a:noFill/>
                    </a:lnT>
                    <a:lnB>
                      <a:noFill/>
                    </a:lnB>
                  </a:tcPr>
                </a:tc>
                <a:extLst>
                  <a:ext uri="{0D108BD9-81ED-4DB2-BD59-A6C34878D82A}">
                    <a16:rowId xmlns:a16="http://schemas.microsoft.com/office/drawing/2014/main" val="2977185059"/>
                  </a:ext>
                </a:extLst>
              </a:tr>
              <a:tr h="232535">
                <a:tc>
                  <a:txBody>
                    <a:bodyPr/>
                    <a:lstStyle/>
                    <a:p>
                      <a:pPr algn="l" fontAlgn="b"/>
                      <a:endParaRPr lang="en-US" sz="14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ctr"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extLst>
                  <a:ext uri="{0D108BD9-81ED-4DB2-BD59-A6C34878D82A}">
                    <a16:rowId xmlns:a16="http://schemas.microsoft.com/office/drawing/2014/main" val="2305737357"/>
                  </a:ext>
                </a:extLst>
              </a:tr>
              <a:tr h="365760">
                <a:tc>
                  <a:txBody>
                    <a:bodyPr/>
                    <a:lstStyle/>
                    <a:p>
                      <a:pPr algn="l" fontAlgn="b"/>
                      <a:r>
                        <a:rPr lang="en-US" sz="1400" b="1" i="0" u="none" strike="noStrike" dirty="0">
                          <a:solidFill>
                            <a:srgbClr val="000000"/>
                          </a:solidFill>
                          <a:effectLst/>
                          <a:latin typeface="Aptos" panose="020B0004020202020204" pitchFamily="34" charset="0"/>
                        </a:rPr>
                        <a:t>Expenses</a:t>
                      </a:r>
                    </a:p>
                  </a:txBody>
                  <a:tcPr marL="5479" marR="5479" marT="5479" marB="0" anchor="b">
                    <a:lnL>
                      <a:noFill/>
                    </a:lnL>
                    <a:lnR>
                      <a:noFill/>
                    </a:lnR>
                    <a:lnT>
                      <a:noFill/>
                    </a:lnT>
                    <a:lnB>
                      <a:noFill/>
                    </a:lnB>
                  </a:tcPr>
                </a:tc>
                <a:tc>
                  <a:txBody>
                    <a:bodyPr/>
                    <a:lstStyle/>
                    <a:p>
                      <a:pPr algn="l" fontAlgn="b"/>
                      <a:r>
                        <a:rPr lang="en-US" sz="1400" b="0" i="0" u="sng" strike="noStrike" dirty="0">
                          <a:solidFill>
                            <a:srgbClr val="000000"/>
                          </a:solidFill>
                          <a:effectLst/>
                          <a:latin typeface="Aptos" panose="020B0004020202020204" pitchFamily="34" charset="0"/>
                        </a:rPr>
                        <a:t>                106,956 </a:t>
                      </a:r>
                    </a:p>
                  </a:txBody>
                  <a:tcPr marL="5479" marR="5479" marT="5479" marB="0" anchor="b">
                    <a:lnL>
                      <a:noFill/>
                    </a:lnL>
                    <a:lnR>
                      <a:noFill/>
                    </a:lnR>
                    <a:lnT>
                      <a:noFill/>
                    </a:lnT>
                    <a:lnB>
                      <a:noFill/>
                    </a:lnB>
                  </a:tcPr>
                </a:tc>
                <a:tc>
                  <a:txBody>
                    <a:bodyPr/>
                    <a:lstStyle/>
                    <a:p>
                      <a:pPr algn="l" fontAlgn="b"/>
                      <a:r>
                        <a:rPr lang="en-US" sz="1400" b="0" i="0" u="sng" strike="noStrike" dirty="0">
                          <a:solidFill>
                            <a:srgbClr val="000000"/>
                          </a:solidFill>
                          <a:effectLst/>
                          <a:latin typeface="Aptos" panose="020B0004020202020204" pitchFamily="34" charset="0"/>
                        </a:rPr>
                        <a:t>                510 </a:t>
                      </a:r>
                    </a:p>
                  </a:txBody>
                  <a:tcPr marL="5479" marR="5479" marT="5479" marB="0" anchor="b">
                    <a:lnL>
                      <a:noFill/>
                    </a:lnL>
                    <a:lnR>
                      <a:noFill/>
                    </a:lnR>
                    <a:lnT>
                      <a:noFill/>
                    </a:lnT>
                    <a:lnB>
                      <a:noFill/>
                    </a:lnB>
                  </a:tcPr>
                </a:tc>
                <a:tc>
                  <a:txBody>
                    <a:bodyPr/>
                    <a:lstStyle/>
                    <a:p>
                      <a:pPr algn="l" fontAlgn="b"/>
                      <a:r>
                        <a:rPr lang="en-US" sz="1400" b="0" i="0" u="sng" strike="noStrike" dirty="0">
                          <a:solidFill>
                            <a:srgbClr val="000000"/>
                          </a:solidFill>
                          <a:effectLst/>
                          <a:latin typeface="Aptos" panose="020B0004020202020204" pitchFamily="34" charset="0"/>
                        </a:rPr>
                        <a:t>          34,500 </a:t>
                      </a:r>
                    </a:p>
                  </a:txBody>
                  <a:tcPr marL="5479" marR="5479" marT="5479" marB="0" anchor="b">
                    <a:lnL>
                      <a:noFill/>
                    </a:lnL>
                    <a:lnR>
                      <a:noFill/>
                    </a:lnR>
                    <a:lnT>
                      <a:noFill/>
                    </a:lnT>
                    <a:lnB>
                      <a:noFill/>
                    </a:lnB>
                  </a:tcPr>
                </a:tc>
                <a:tc>
                  <a:txBody>
                    <a:bodyPr/>
                    <a:lstStyle/>
                    <a:p>
                      <a:pPr algn="l" fontAlgn="b"/>
                      <a:r>
                        <a:rPr lang="en-US" sz="1400" b="0" i="0" u="sng" strike="noStrike" dirty="0">
                          <a:solidFill>
                            <a:srgbClr val="000000"/>
                          </a:solidFill>
                          <a:effectLst/>
                          <a:latin typeface="Aptos" panose="020B0004020202020204" pitchFamily="34" charset="0"/>
                        </a:rPr>
                        <a:t>                900 </a:t>
                      </a:r>
                    </a:p>
                  </a:txBody>
                  <a:tcPr marL="5479" marR="5479" marT="5479" marB="0" anchor="b">
                    <a:lnL>
                      <a:noFill/>
                    </a:lnL>
                    <a:lnR>
                      <a:noFill/>
                    </a:lnR>
                    <a:lnT>
                      <a:noFill/>
                    </a:lnT>
                    <a:lnB>
                      <a:noFill/>
                    </a:lnB>
                  </a:tcPr>
                </a:tc>
                <a:tc>
                  <a:txBody>
                    <a:bodyPr/>
                    <a:lstStyle/>
                    <a:p>
                      <a:pPr algn="l" fontAlgn="b"/>
                      <a:r>
                        <a:rPr lang="en-US" sz="1400" b="0" i="0" u="sng" strike="noStrike" dirty="0">
                          <a:solidFill>
                            <a:srgbClr val="000000"/>
                          </a:solidFill>
                          <a:effectLst/>
                          <a:latin typeface="Aptos" panose="020B0004020202020204" pitchFamily="34" charset="0"/>
                        </a:rPr>
                        <a:t>                  100 </a:t>
                      </a:r>
                    </a:p>
                  </a:txBody>
                  <a:tcPr marL="5479" marR="5479" marT="5479" marB="0" anchor="b">
                    <a:lnL>
                      <a:noFill/>
                    </a:lnL>
                    <a:lnR>
                      <a:noFill/>
                    </a:lnR>
                    <a:lnT>
                      <a:noFill/>
                    </a:lnT>
                    <a:lnB>
                      <a:noFill/>
                    </a:lnB>
                  </a:tcPr>
                </a:tc>
                <a:tc>
                  <a:txBody>
                    <a:bodyPr/>
                    <a:lstStyle/>
                    <a:p>
                      <a:pPr algn="l" fontAlgn="b"/>
                      <a:r>
                        <a:rPr lang="en-US" sz="1400" b="0" i="0" u="sng" strike="noStrike" dirty="0">
                          <a:solidFill>
                            <a:srgbClr val="000000"/>
                          </a:solidFill>
                          <a:effectLst/>
                          <a:latin typeface="Aptos" panose="020B0004020202020204" pitchFamily="34" charset="0"/>
                        </a:rPr>
                        <a:t>            22,000 </a:t>
                      </a:r>
                    </a:p>
                  </a:txBody>
                  <a:tcPr marL="5479" marR="5479" marT="5479" marB="0" anchor="b">
                    <a:lnL>
                      <a:noFill/>
                    </a:lnL>
                    <a:lnR>
                      <a:noFill/>
                    </a:lnR>
                    <a:lnT>
                      <a:noFill/>
                    </a:lnT>
                    <a:lnB>
                      <a:noFill/>
                    </a:lnB>
                  </a:tcPr>
                </a:tc>
                <a:tc>
                  <a:txBody>
                    <a:bodyPr/>
                    <a:lstStyle/>
                    <a:p>
                      <a:pPr algn="ctr"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r>
                        <a:rPr lang="en-US" sz="1400" b="0" i="0" u="sng" strike="noStrike" dirty="0">
                          <a:solidFill>
                            <a:srgbClr val="000000"/>
                          </a:solidFill>
                          <a:effectLst/>
                          <a:latin typeface="Aptos" panose="020B0004020202020204" pitchFamily="34" charset="0"/>
                        </a:rPr>
                        <a:t>       164,966 </a:t>
                      </a:r>
                    </a:p>
                  </a:txBody>
                  <a:tcPr marL="5479" marR="5479" marT="5479" marB="0" anchor="b">
                    <a:lnL>
                      <a:noFill/>
                    </a:lnL>
                    <a:lnR>
                      <a:noFill/>
                    </a:lnR>
                    <a:lnT>
                      <a:noFill/>
                    </a:lnT>
                    <a:lnB>
                      <a:noFill/>
                    </a:lnB>
                  </a:tcPr>
                </a:tc>
                <a:extLst>
                  <a:ext uri="{0D108BD9-81ED-4DB2-BD59-A6C34878D82A}">
                    <a16:rowId xmlns:a16="http://schemas.microsoft.com/office/drawing/2014/main" val="2567729947"/>
                  </a:ext>
                </a:extLst>
              </a:tr>
              <a:tr h="232535">
                <a:tc>
                  <a:txBody>
                    <a:bodyPr/>
                    <a:lstStyle/>
                    <a:p>
                      <a:pPr algn="l" fontAlgn="b"/>
                      <a:endParaRPr lang="en-US" sz="14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extLst>
                  <a:ext uri="{0D108BD9-81ED-4DB2-BD59-A6C34878D82A}">
                    <a16:rowId xmlns:a16="http://schemas.microsoft.com/office/drawing/2014/main" val="960170674"/>
                  </a:ext>
                </a:extLst>
              </a:tr>
              <a:tr h="457200">
                <a:tc>
                  <a:txBody>
                    <a:bodyPr/>
                    <a:lstStyle/>
                    <a:p>
                      <a:pPr algn="l" fontAlgn="b"/>
                      <a:r>
                        <a:rPr lang="en-US" sz="1400" b="1" i="0" u="none" strike="noStrike" dirty="0">
                          <a:solidFill>
                            <a:srgbClr val="000000"/>
                          </a:solidFill>
                          <a:effectLst/>
                          <a:latin typeface="Aptos" panose="020B0004020202020204" pitchFamily="34" charset="0"/>
                        </a:rPr>
                        <a:t>Net Surplus (Deficit)</a:t>
                      </a:r>
                    </a:p>
                  </a:txBody>
                  <a:tcPr marL="5479" marR="5479" marT="5479" marB="0" anchor="b">
                    <a:lnL>
                      <a:noFill/>
                    </a:lnL>
                    <a:lnR>
                      <a:noFill/>
                    </a:lnR>
                    <a:lnT>
                      <a:noFill/>
                    </a:lnT>
                    <a:lnB>
                      <a:noFill/>
                    </a:lnB>
                  </a:tcPr>
                </a:tc>
                <a:tc>
                  <a:txBody>
                    <a:bodyPr/>
                    <a:lstStyle/>
                    <a:p>
                      <a:pPr algn="l" fontAlgn="b"/>
                      <a:r>
                        <a:rPr lang="en-US" sz="1400" b="1" i="0" u="dbl" strike="noStrike" dirty="0">
                          <a:solidFill>
                            <a:srgbClr val="FF0000"/>
                          </a:solidFill>
                          <a:effectLst/>
                          <a:latin typeface="Aptos" panose="020B0004020202020204" pitchFamily="34" charset="0"/>
                        </a:rPr>
                        <a:t> $            (98,956)</a:t>
                      </a:r>
                    </a:p>
                  </a:txBody>
                  <a:tcPr marL="5479" marR="5479" marT="5479" marB="0" anchor="b">
                    <a:lnL>
                      <a:noFill/>
                    </a:lnL>
                    <a:lnR>
                      <a:noFill/>
                    </a:lnR>
                    <a:lnT>
                      <a:noFill/>
                    </a:lnT>
                    <a:lnB>
                      <a:noFill/>
                    </a:lnB>
                  </a:tcPr>
                </a:tc>
                <a:tc>
                  <a:txBody>
                    <a:bodyPr/>
                    <a:lstStyle/>
                    <a:p>
                      <a:pPr algn="l" fontAlgn="b"/>
                      <a:r>
                        <a:rPr lang="en-US" sz="1400" b="1" i="0" u="dbl" strike="noStrike" dirty="0">
                          <a:solidFill>
                            <a:srgbClr val="000000"/>
                          </a:solidFill>
                          <a:effectLst/>
                          <a:latin typeface="Aptos" panose="020B0004020202020204" pitchFamily="34" charset="0"/>
                        </a:rPr>
                        <a:t> $      19,490 </a:t>
                      </a:r>
                    </a:p>
                  </a:txBody>
                  <a:tcPr marL="5479" marR="5479" marT="5479" marB="0" anchor="b">
                    <a:lnL>
                      <a:noFill/>
                    </a:lnL>
                    <a:lnR>
                      <a:noFill/>
                    </a:lnR>
                    <a:lnT>
                      <a:noFill/>
                    </a:lnT>
                    <a:lnB>
                      <a:noFill/>
                    </a:lnB>
                  </a:tcPr>
                </a:tc>
                <a:tc>
                  <a:txBody>
                    <a:bodyPr/>
                    <a:lstStyle/>
                    <a:p>
                      <a:pPr algn="l" fontAlgn="b"/>
                      <a:r>
                        <a:rPr lang="en-US" sz="1400" b="1" i="0" u="dbl" strike="noStrike" dirty="0">
                          <a:solidFill>
                            <a:srgbClr val="000000"/>
                          </a:solidFill>
                          <a:effectLst/>
                          <a:latin typeface="Aptos" panose="020B0004020202020204" pitchFamily="34" charset="0"/>
                        </a:rPr>
                        <a:t> $         7,500 </a:t>
                      </a:r>
                    </a:p>
                  </a:txBody>
                  <a:tcPr marL="5479" marR="5479" marT="5479" marB="0" anchor="b">
                    <a:lnL>
                      <a:noFill/>
                    </a:lnL>
                    <a:lnR>
                      <a:noFill/>
                    </a:lnR>
                    <a:lnT>
                      <a:noFill/>
                    </a:lnT>
                    <a:lnB>
                      <a:noFill/>
                    </a:lnB>
                  </a:tcPr>
                </a:tc>
                <a:tc>
                  <a:txBody>
                    <a:bodyPr/>
                    <a:lstStyle/>
                    <a:p>
                      <a:pPr algn="l" fontAlgn="b"/>
                      <a:r>
                        <a:rPr lang="en-US" sz="1400" b="1" i="0" u="dbl" strike="noStrike" dirty="0">
                          <a:solidFill>
                            <a:srgbClr val="000000"/>
                          </a:solidFill>
                          <a:effectLst/>
                          <a:latin typeface="Aptos" panose="020B0004020202020204" pitchFamily="34" charset="0"/>
                        </a:rPr>
                        <a:t> $      74,100 </a:t>
                      </a:r>
                    </a:p>
                  </a:txBody>
                  <a:tcPr marL="5479" marR="5479" marT="5479" marB="0" anchor="b">
                    <a:lnL>
                      <a:noFill/>
                    </a:lnL>
                    <a:lnR>
                      <a:noFill/>
                    </a:lnR>
                    <a:lnT>
                      <a:noFill/>
                    </a:lnT>
                    <a:lnB>
                      <a:noFill/>
                    </a:lnB>
                  </a:tcPr>
                </a:tc>
                <a:tc>
                  <a:txBody>
                    <a:bodyPr/>
                    <a:lstStyle/>
                    <a:p>
                      <a:pPr algn="l" fontAlgn="b"/>
                      <a:r>
                        <a:rPr lang="en-US" sz="1400" b="1" i="0" u="dbl" strike="noStrike" dirty="0">
                          <a:solidFill>
                            <a:srgbClr val="000000"/>
                          </a:solidFill>
                          <a:effectLst/>
                          <a:latin typeface="Aptos" panose="020B0004020202020204" pitchFamily="34" charset="0"/>
                        </a:rPr>
                        <a:t> $          5,900 </a:t>
                      </a:r>
                    </a:p>
                  </a:txBody>
                  <a:tcPr marL="5479" marR="5479" marT="5479" marB="0" anchor="b">
                    <a:lnL>
                      <a:noFill/>
                    </a:lnL>
                    <a:lnR>
                      <a:noFill/>
                    </a:lnR>
                    <a:lnT>
                      <a:noFill/>
                    </a:lnT>
                    <a:lnB>
                      <a:noFill/>
                    </a:lnB>
                  </a:tcPr>
                </a:tc>
                <a:tc>
                  <a:txBody>
                    <a:bodyPr/>
                    <a:lstStyle/>
                    <a:p>
                      <a:pPr algn="l" fontAlgn="b"/>
                      <a:r>
                        <a:rPr lang="en-US" sz="1400" b="1" i="0" u="dbl" strike="noStrike" dirty="0">
                          <a:solidFill>
                            <a:srgbClr val="000000"/>
                          </a:solidFill>
                          <a:effectLst/>
                          <a:latin typeface="Aptos" panose="020B0004020202020204" pitchFamily="34" charset="0"/>
                        </a:rPr>
                        <a:t> $           8,000 </a:t>
                      </a:r>
                    </a:p>
                  </a:txBody>
                  <a:tcPr marL="5479" marR="5479" marT="5479" marB="0" anchor="b">
                    <a:lnL>
                      <a:noFill/>
                    </a:lnL>
                    <a:lnR>
                      <a:noFill/>
                    </a:lnR>
                    <a:lnT>
                      <a:noFill/>
                    </a:lnT>
                    <a:lnB>
                      <a:noFill/>
                    </a:lnB>
                  </a:tcPr>
                </a:tc>
                <a:tc>
                  <a:txBody>
                    <a:bodyPr/>
                    <a:lstStyle/>
                    <a:p>
                      <a:pPr algn="l" fontAlgn="b"/>
                      <a:endParaRPr lang="en-US" sz="1400" b="1" i="0" u="none" strike="noStrike" dirty="0">
                        <a:solidFill>
                          <a:srgbClr val="000000"/>
                        </a:solidFill>
                        <a:effectLst/>
                        <a:latin typeface="Aptos" panose="020B0004020202020204" pitchFamily="34" charset="0"/>
                      </a:endParaRPr>
                    </a:p>
                  </a:txBody>
                  <a:tcPr marL="5479" marR="5479" marT="5479" marB="0" anchor="b">
                    <a:lnL>
                      <a:noFill/>
                    </a:lnL>
                    <a:lnR>
                      <a:noFill/>
                    </a:lnR>
                    <a:lnT>
                      <a:noFill/>
                    </a:lnT>
                    <a:lnB>
                      <a:noFill/>
                    </a:lnB>
                  </a:tcPr>
                </a:tc>
                <a:tc>
                  <a:txBody>
                    <a:bodyPr/>
                    <a:lstStyle/>
                    <a:p>
                      <a:pPr algn="l" fontAlgn="b"/>
                      <a:r>
                        <a:rPr lang="en-US" sz="1400" b="1" i="0" u="dbl" strike="noStrike" dirty="0">
                          <a:solidFill>
                            <a:srgbClr val="000000"/>
                          </a:solidFill>
                          <a:effectLst/>
                          <a:latin typeface="Aptos" panose="020B0004020202020204" pitchFamily="34" charset="0"/>
                        </a:rPr>
                        <a:t> $      16,034 </a:t>
                      </a:r>
                    </a:p>
                  </a:txBody>
                  <a:tcPr marL="5479" marR="5479" marT="5479" marB="0" anchor="b">
                    <a:lnL>
                      <a:noFill/>
                    </a:lnL>
                    <a:lnR>
                      <a:noFill/>
                    </a:lnR>
                    <a:lnT>
                      <a:noFill/>
                    </a:lnT>
                    <a:lnB>
                      <a:noFill/>
                    </a:lnB>
                  </a:tcPr>
                </a:tc>
                <a:extLst>
                  <a:ext uri="{0D108BD9-81ED-4DB2-BD59-A6C34878D82A}">
                    <a16:rowId xmlns:a16="http://schemas.microsoft.com/office/drawing/2014/main" val="2039740530"/>
                  </a:ext>
                </a:extLst>
              </a:tr>
            </a:tbl>
          </a:graphicData>
        </a:graphic>
      </p:graphicFrame>
    </p:spTree>
    <p:extLst>
      <p:ext uri="{BB962C8B-B14F-4D97-AF65-F5344CB8AC3E}">
        <p14:creationId xmlns:p14="http://schemas.microsoft.com/office/powerpoint/2010/main" val="1866963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BD94326-E99C-2453-0F3A-72F281B85CFB}"/>
              </a:ext>
            </a:extLst>
          </p:cNvPr>
          <p:cNvSpPr>
            <a:spLocks noGrp="1"/>
          </p:cNvSpPr>
          <p:nvPr>
            <p:ph type="title"/>
          </p:nvPr>
        </p:nvSpPr>
        <p:spPr>
          <a:xfrm>
            <a:off x="1447800" y="2819400"/>
            <a:ext cx="6400800" cy="1185863"/>
          </a:xfrm>
        </p:spPr>
        <p:txBody>
          <a:bodyPr>
            <a:normAutofit fontScale="90000"/>
          </a:bodyPr>
          <a:lstStyle/>
          <a:p>
            <a:pPr algn="ctr" fontAlgn="auto">
              <a:spcAft>
                <a:spcPts val="0"/>
              </a:spcAft>
              <a:defRPr/>
            </a:pPr>
            <a:r>
              <a:rPr altLang="en-US" b="1" cap="none" dirty="0">
                <a:latin typeface="Book Antiqua" panose="02040602050305030304" pitchFamily="18" charset="0"/>
              </a:rPr>
              <a:t>Thank you for </a:t>
            </a:r>
            <a:br>
              <a:rPr altLang="en-US" b="1" cap="none" dirty="0">
                <a:latin typeface="Book Antiqua" panose="02040602050305030304" pitchFamily="18" charset="0"/>
              </a:rPr>
            </a:br>
            <a:r>
              <a:rPr altLang="en-US" b="1" cap="none" dirty="0">
                <a:latin typeface="Book Antiqua" panose="02040602050305030304" pitchFamily="18" charset="0"/>
              </a:rPr>
              <a:t>your support </a:t>
            </a:r>
            <a:br>
              <a:rPr altLang="en-US" b="1" cap="none" dirty="0">
                <a:latin typeface="Book Antiqua" panose="02040602050305030304" pitchFamily="18" charset="0"/>
              </a:rPr>
            </a:br>
            <a:r>
              <a:rPr altLang="en-US" b="1" cap="none" dirty="0">
                <a:latin typeface="Book Antiqua" panose="02040602050305030304" pitchFamily="18" charset="0"/>
              </a:rPr>
              <a:t>of the APA</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ain Event">
  <a:themeElements>
    <a:clrScheme name="Main Event">
      <a:dk1>
        <a:sysClr val="windowText" lastClr="000000"/>
      </a:dk1>
      <a:lt1>
        <a:sysClr val="window" lastClr="FFFFFF"/>
      </a:lt1>
      <a:dk2>
        <a:srgbClr val="424242"/>
      </a:dk2>
      <a:lt2>
        <a:srgbClr val="C8C8C8"/>
      </a:lt2>
      <a:accent1>
        <a:srgbClr val="B80E0F"/>
      </a:accent1>
      <a:accent2>
        <a:srgbClr val="A6987D"/>
      </a:accent2>
      <a:accent3>
        <a:srgbClr val="7F9A71"/>
      </a:accent3>
      <a:accent4>
        <a:srgbClr val="64969F"/>
      </a:accent4>
      <a:accent5>
        <a:srgbClr val="9B75B2"/>
      </a:accent5>
      <a:accent6>
        <a:srgbClr val="80737A"/>
      </a:accent6>
      <a:hlink>
        <a:srgbClr val="F21213"/>
      </a:hlink>
      <a:folHlink>
        <a:srgbClr val="B6A394"/>
      </a:folHlink>
    </a:clrScheme>
    <a:fontScheme name="Main Event">
      <a:majorFont>
        <a:latin typeface="Impact" panose="020B080603090205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Impact" panose="020B080603090205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in Event">
      <a:fillStyleLst>
        <a:solidFill>
          <a:schemeClr val="phClr"/>
        </a:solidFill>
        <a:solidFill>
          <a:schemeClr val="phClr">
            <a:tint val="69000"/>
            <a:satMod val="105000"/>
            <a:lumMod val="110000"/>
          </a:schemeClr>
        </a:solidFill>
        <a:blipFill>
          <a:blip xmlns:r="http://schemas.openxmlformats.org/officeDocument/2006/relationships" r:embed="rId1">
            <a:duotone>
              <a:schemeClr val="phClr">
                <a:shade val="88000"/>
                <a:lumMod val="88000"/>
              </a:schemeClr>
              <a:schemeClr val="phClr"/>
            </a:duotone>
          </a:blip>
          <a:tile tx="0" ty="0" sx="100000" sy="100000" flip="none" algn="tl"/>
        </a:blipFill>
      </a:fillStyleLst>
      <a:lnStyleLst>
        <a:ln w="9525" cap="flat" cmpd="sng" algn="ctr">
          <a:solidFill>
            <a:schemeClr val="phClr">
              <a:shade val="60000"/>
            </a:scheme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25400" dist="127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88000"/>
              </a:schemeClr>
            </a:gs>
          </a:gsLst>
          <a:lin ang="5400000" scaled="0"/>
        </a:gradFill>
        <a:blipFill>
          <a:blip xmlns:r="http://schemas.openxmlformats.org/officeDocument/2006/relationships" r:embed="rId2">
            <a:duotone>
              <a:schemeClr val="phClr">
                <a:shade val="48000"/>
                <a:satMod val="110000"/>
                <a:lumMod val="40000"/>
              </a:schemeClr>
              <a:schemeClr val="phClr">
                <a:tint val="90000"/>
                <a:lumMod val="106000"/>
              </a:schemeClr>
            </a:duotone>
          </a:blip>
          <a:stretch/>
        </a:blipFill>
      </a:bgFillStyleLst>
    </a:fmtScheme>
  </a:themeElements>
  <a:objectDefaults/>
  <a:extraClrSchemeLst/>
  <a:extLst>
    <a:ext uri="{05A4C25C-085E-4340-85A3-A5531E510DB2}">
      <thm15:themeFamily xmlns:thm15="http://schemas.microsoft.com/office/thememl/2012/main" name="Main Event" id="{AC372BB4-D83D-411E-B849-B641926BA760}" vid="{F1EFBDE3-1A95-4E3D-81AD-1F53D65BEA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TM04033927[[fn=Main Event]]</Template>
  <TotalTime>15009</TotalTime>
  <Words>425</Words>
  <Application>Microsoft Office PowerPoint</Application>
  <PresentationFormat>On-screen Show (4:3)</PresentationFormat>
  <Paragraphs>80</Paragraphs>
  <Slides>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ＭＳ Ｐゴシック</vt:lpstr>
      <vt:lpstr>Aptos</vt:lpstr>
      <vt:lpstr>Arial</vt:lpstr>
      <vt:lpstr>Book Antiqua</vt:lpstr>
      <vt:lpstr>Calibri</vt:lpstr>
      <vt:lpstr>Impact</vt:lpstr>
      <vt:lpstr>Times New Roman</vt:lpstr>
      <vt:lpstr>Main Event</vt:lpstr>
      <vt:lpstr>ALA-APA Fiscal Year 2025 Budget</vt:lpstr>
      <vt:lpstr>ALA-APA FY 2025 Operating  Budget Summary</vt:lpstr>
      <vt:lpstr>ALA-APA FY 2025 Operating  Budget Details</vt:lpstr>
      <vt:lpstr>Thank you for  your support  of the APA</vt:lpstr>
    </vt:vector>
  </TitlesOfParts>
  <Company>American Library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Denise Moritz</dc:creator>
  <cp:lastModifiedBy>Marsha Burgess</cp:lastModifiedBy>
  <cp:revision>365</cp:revision>
  <cp:lastPrinted>2020-01-13T15:19:19Z</cp:lastPrinted>
  <dcterms:created xsi:type="dcterms:W3CDTF">2009-01-05T17:08:24Z</dcterms:created>
  <dcterms:modified xsi:type="dcterms:W3CDTF">2025-01-15T15:53:54Z</dcterms:modified>
</cp:coreProperties>
</file>