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311" r:id="rId1"/>
  </p:sldMasterIdLst>
  <p:notesMasterIdLst>
    <p:notesMasterId r:id="rId6"/>
  </p:notesMasterIdLst>
  <p:handoutMasterIdLst>
    <p:handoutMasterId r:id="rId7"/>
  </p:handoutMasterIdLst>
  <p:sldIdLst>
    <p:sldId id="256" r:id="rId2"/>
    <p:sldId id="299" r:id="rId3"/>
    <p:sldId id="281" r:id="rId4"/>
    <p:sldId id="301" r:id="rId5"/>
  </p:sldIdLst>
  <p:sldSz cx="9144000" cy="6858000" type="screen4x3"/>
  <p:notesSz cx="7010400" cy="9296400"/>
  <p:defaultTextStyle>
    <a:defPPr>
      <a:defRPr lang="en-US"/>
    </a:defPPr>
    <a:lvl1pPr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Impact" panose="020B0806030902050204" pitchFamily="34" charset="0"/>
        <a:ea typeface="+mn-ea"/>
        <a:cs typeface="+mn-cs"/>
      </a:defRPr>
    </a:lvl1pPr>
    <a:lvl2pPr marL="4572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Impact" panose="020B0806030902050204" pitchFamily="34" charset="0"/>
        <a:ea typeface="+mn-ea"/>
        <a:cs typeface="+mn-cs"/>
      </a:defRPr>
    </a:lvl2pPr>
    <a:lvl3pPr marL="9144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Impact" panose="020B0806030902050204" pitchFamily="34" charset="0"/>
        <a:ea typeface="+mn-ea"/>
        <a:cs typeface="+mn-cs"/>
      </a:defRPr>
    </a:lvl3pPr>
    <a:lvl4pPr marL="13716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Impact" panose="020B0806030902050204" pitchFamily="34" charset="0"/>
        <a:ea typeface="+mn-ea"/>
        <a:cs typeface="+mn-cs"/>
      </a:defRPr>
    </a:lvl4pPr>
    <a:lvl5pPr marL="18288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Impact" panose="020B080603090205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Impact" panose="020B080603090205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Impact" panose="020B080603090205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Impact" panose="020B080603090205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Impact" panose="020B080603090205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CC33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49293" autoAdjust="0"/>
  </p:normalViewPr>
  <p:slideViewPr>
    <p:cSldViewPr>
      <p:cViewPr varScale="1">
        <p:scale>
          <a:sx n="83" d="100"/>
          <a:sy n="83" d="100"/>
        </p:scale>
        <p:origin x="1478" y="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>
      <p:cViewPr>
        <p:scale>
          <a:sx n="66" d="100"/>
          <a:sy n="66" d="100"/>
        </p:scale>
        <p:origin x="2332" y="-43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0DE0DBB-9AA4-430F-72D9-3E10256A0A4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Arial" pitchFamily="34" charset="0"/>
                <a:ea typeface="ＭＳ Ｐゴシック" pitchFamily="-111" charset="-128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46A7ECD-C531-D101-93A1-3147B076B3F4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Arial" pitchFamily="34" charset="0"/>
                <a:ea typeface="ＭＳ Ｐゴシック" pitchFamily="-111" charset="-128"/>
              </a:defRPr>
            </a:lvl1pPr>
          </a:lstStyle>
          <a:p>
            <a:pPr>
              <a:defRPr/>
            </a:pPr>
            <a:fld id="{93562CA3-A3A8-40E5-BFCE-79704E28E6D6}" type="datetimeFigureOut">
              <a:rPr lang="en-US"/>
              <a:pPr>
                <a:defRPr/>
              </a:pPr>
              <a:t>1/15/2025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010B545-472A-8AB0-4548-B3F9B2B9D77B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Arial" pitchFamily="34" charset="0"/>
                <a:ea typeface="ＭＳ Ｐゴシック" pitchFamily="-111" charset="-128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9DD0351-5F30-2B6F-A7A6-7455DA96998A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C7185945-F717-4570-9133-3ECA67DF74A2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8D5F4BC3-641B-2AE9-07EC-D20CBD626E6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Arial" pitchFamily="34" charset="0"/>
                <a:ea typeface="+mn-ea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1C5381A-5FC3-9052-46B4-BB666EDA3751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Arial" pitchFamily="34" charset="0"/>
                <a:ea typeface="ＭＳ Ｐゴシック" pitchFamily="-111" charset="-128"/>
              </a:defRPr>
            </a:lvl1pPr>
          </a:lstStyle>
          <a:p>
            <a:pPr>
              <a:defRPr/>
            </a:pPr>
            <a:fld id="{765B0B2F-031E-4EB3-B8AE-D652EC9940B7}" type="datetime1">
              <a:rPr lang="en-US"/>
              <a:pPr>
                <a:defRPr/>
              </a:pPr>
              <a:t>1/15/2025</a:t>
            </a:fld>
            <a:endParaRPr lang="en-US" dirty="0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B5C66641-8D87-918D-304D-2859AB062F4E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pPr lvl="0"/>
            <a:endParaRPr lang="en-US" noProof="0" dirty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28E47589-FCC6-F717-4BFB-C69025B3CFE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701675" y="4416425"/>
            <a:ext cx="5607050" cy="4183063"/>
          </a:xfrm>
          <a:prstGeom prst="rect">
            <a:avLst/>
          </a:prstGeom>
        </p:spPr>
        <p:txBody>
          <a:bodyPr vert="horz" lIns="93177" tIns="46589" rIns="93177" bIns="46589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D33BD2E-C733-B023-DD39-BCAFF44FE932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Arial" pitchFamily="34" charset="0"/>
                <a:ea typeface="+mn-ea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D63D2F0-8A9E-C79B-24C9-561AE3294E9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65E3F3D9-A596-432D-8DB1-929252FB9E27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111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111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111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111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111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Image Placeholder 1">
            <a:extLst>
              <a:ext uri="{FF2B5EF4-FFF2-40B4-BE49-F238E27FC236}">
                <a16:creationId xmlns:a16="http://schemas.microsoft.com/office/drawing/2014/main" id="{A52C39C3-4B7D-BBF0-3B61-25930A6A3A8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71" name="Notes Placeholder 2">
            <a:extLst>
              <a:ext uri="{FF2B5EF4-FFF2-40B4-BE49-F238E27FC236}">
                <a16:creationId xmlns:a16="http://schemas.microsoft.com/office/drawing/2014/main" id="{75C1A38D-F0B8-823C-4BA3-108C2DB94E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dirty="0">
              <a:ea typeface="ＭＳ Ｐゴシック" panose="020B0600070205080204" pitchFamily="34" charset="-128"/>
            </a:endParaRPr>
          </a:p>
        </p:txBody>
      </p:sp>
      <p:sp>
        <p:nvSpPr>
          <p:cNvPr id="7172" name="Slide Number Placeholder 3">
            <a:extLst>
              <a:ext uri="{FF2B5EF4-FFF2-40B4-BE49-F238E27FC236}">
                <a16:creationId xmlns:a16="http://schemas.microsoft.com/office/drawing/2014/main" id="{7B3608BB-082E-DD7A-4464-9B4BA2C3FA6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Impact" panose="020B080603090205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Impact" panose="020B080603090205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Impact" panose="020B080603090205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Impact" panose="020B080603090205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Impact" panose="020B080603090205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Impact" panose="020B080603090205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Impact" panose="020B080603090205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Impact" panose="020B080603090205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Impact" panose="020B080603090205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717F4506-2C5E-4DE2-9817-8FB927C54B17}" type="slidenum">
              <a:rPr lang="en-US" altLang="en-US" smtClean="0">
                <a:latin typeface="Calibri" panose="020F050202020403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en-US" altLang="en-US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Image Placeholder 1">
            <a:extLst>
              <a:ext uri="{FF2B5EF4-FFF2-40B4-BE49-F238E27FC236}">
                <a16:creationId xmlns:a16="http://schemas.microsoft.com/office/drawing/2014/main" id="{29A044FC-EECD-F987-FCCD-A4C0AADADD3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219" name="Notes Placeholder 2">
            <a:extLst>
              <a:ext uri="{FF2B5EF4-FFF2-40B4-BE49-F238E27FC236}">
                <a16:creationId xmlns:a16="http://schemas.microsoft.com/office/drawing/2014/main" id="{D5573E3A-70AC-56DE-B7AC-DE698AD76A3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dirty="0">
              <a:ea typeface="ＭＳ Ｐゴシック" panose="020B0600070205080204" pitchFamily="34" charset="-128"/>
            </a:endParaRPr>
          </a:p>
        </p:txBody>
      </p:sp>
      <p:sp>
        <p:nvSpPr>
          <p:cNvPr id="9220" name="Slide Number Placeholder 3">
            <a:extLst>
              <a:ext uri="{FF2B5EF4-FFF2-40B4-BE49-F238E27FC236}">
                <a16:creationId xmlns:a16="http://schemas.microsoft.com/office/drawing/2014/main" id="{E1DC4A2D-E86C-9D71-9AA6-3B99F7E0DFA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Impact" panose="020B080603090205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Impact" panose="020B080603090205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Impact" panose="020B080603090205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Impact" panose="020B080603090205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Impact" panose="020B080603090205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Impact" panose="020B080603090205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Impact" panose="020B080603090205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Impact" panose="020B080603090205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Impact" panose="020B080603090205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540DB43D-4F60-4601-AEA3-8D66402E7FF9}" type="slidenum">
              <a:rPr lang="en-US" altLang="en-US" smtClean="0">
                <a:latin typeface="Calibri" panose="020F050202020403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2</a:t>
            </a:fld>
            <a:endParaRPr lang="en-US" altLang="en-US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Image Placeholder 1">
            <a:extLst>
              <a:ext uri="{FF2B5EF4-FFF2-40B4-BE49-F238E27FC236}">
                <a16:creationId xmlns:a16="http://schemas.microsoft.com/office/drawing/2014/main" id="{F29470C9-8900-543D-0767-D9245BD8042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267" name="Notes Placeholder 2">
            <a:extLst>
              <a:ext uri="{FF2B5EF4-FFF2-40B4-BE49-F238E27FC236}">
                <a16:creationId xmlns:a16="http://schemas.microsoft.com/office/drawing/2014/main" id="{0CD161C6-730E-D36E-F107-A19D1D8C7F0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/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defRPr/>
            </a:pPr>
            <a:r>
              <a:rPr lang="en-US" altLang="en-US" b="1" dirty="0">
                <a:latin typeface="+mj-lt"/>
                <a:ea typeface="ＭＳ Ｐゴシック" panose="020B0600070205080204" pitchFamily="34" charset="-128"/>
              </a:rPr>
              <a:t>At their Fall meetings, both BARC and F&amp;A recommended to the Executive Board, </a:t>
            </a:r>
            <a:r>
              <a:rPr lang="en-US" altLang="en-US" b="1" dirty="0">
                <a:ea typeface="ＭＳ Ｐゴシック" panose="020B0600070205080204" pitchFamily="34" charset="-128"/>
              </a:rPr>
              <a:t>based on the FY18 year-end results,</a:t>
            </a:r>
            <a:r>
              <a:rPr lang="en-US" altLang="en-US" b="1" dirty="0">
                <a:latin typeface="+mj-lt"/>
                <a:ea typeface="ＭＳ Ｐゴシック" panose="020B0600070205080204" pitchFamily="34" charset="-128"/>
              </a:rPr>
              <a:t> approval to pay off the outstanding loan of $41,457. The payment was made in FY 2019 and the loan has officially been retired.</a:t>
            </a:r>
          </a:p>
          <a:p>
            <a:pPr>
              <a:defRPr/>
            </a:pPr>
            <a:endParaRPr lang="en-US" altLang="en-US" dirty="0">
              <a:ea typeface="ＭＳ Ｐゴシック" panose="020B0600070205080204" pitchFamily="34" charset="-128"/>
            </a:endParaRPr>
          </a:p>
          <a:p>
            <a:pPr>
              <a:defRPr/>
            </a:pPr>
            <a:endParaRPr lang="en-US" altLang="en-US" dirty="0">
              <a:ea typeface="ＭＳ Ｐゴシック" panose="020B0600070205080204" pitchFamily="34" charset="-128"/>
            </a:endParaRPr>
          </a:p>
        </p:txBody>
      </p:sp>
      <p:sp>
        <p:nvSpPr>
          <p:cNvPr id="11268" name="Slide Number Placeholder 3">
            <a:extLst>
              <a:ext uri="{FF2B5EF4-FFF2-40B4-BE49-F238E27FC236}">
                <a16:creationId xmlns:a16="http://schemas.microsoft.com/office/drawing/2014/main" id="{1EE6B70E-ABEF-A448-5371-5468F760436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Impact" panose="020B080603090205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Impact" panose="020B080603090205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Impact" panose="020B080603090205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Impact" panose="020B080603090205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Impact" panose="020B080603090205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Impact" panose="020B080603090205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Impact" panose="020B080603090205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Impact" panose="020B080603090205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Impact" panose="020B080603090205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568AAFA5-334F-4B61-9253-16A1A4B5E11F}" type="slidenum">
              <a:rPr lang="en-US" altLang="en-US" smtClean="0">
                <a:latin typeface="Calibri" panose="020F050202020403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3</a:t>
            </a:fld>
            <a:endParaRPr lang="en-US" altLang="en-US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Image Placeholder 1">
            <a:extLst>
              <a:ext uri="{FF2B5EF4-FFF2-40B4-BE49-F238E27FC236}">
                <a16:creationId xmlns:a16="http://schemas.microsoft.com/office/drawing/2014/main" id="{DD03C730-3196-39C9-A700-CD39FBEA26F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315" name="Notes Placeholder 2">
            <a:extLst>
              <a:ext uri="{FF2B5EF4-FFF2-40B4-BE49-F238E27FC236}">
                <a16:creationId xmlns:a16="http://schemas.microsoft.com/office/drawing/2014/main" id="{32E5FD1F-8ED3-F5A3-497D-7A04CE93F30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altLang="en-US" dirty="0">
                <a:ea typeface="ＭＳ Ｐゴシック" panose="020B0600070205080204" pitchFamily="34" charset="-128"/>
              </a:rPr>
              <a:t>ALA APA did well in 2018.  Although revenue was slightly higher than 2017 at $153,428, their expenses were lower by $15,150 (-14.4%) at $90,005.  Net revenue of $63,423 was  $18,236 higher than 2017 and better than budget by $35,007.</a:t>
            </a:r>
          </a:p>
        </p:txBody>
      </p:sp>
      <p:sp>
        <p:nvSpPr>
          <p:cNvPr id="13316" name="Slide Number Placeholder 3">
            <a:extLst>
              <a:ext uri="{FF2B5EF4-FFF2-40B4-BE49-F238E27FC236}">
                <a16:creationId xmlns:a16="http://schemas.microsoft.com/office/drawing/2014/main" id="{49FB850F-58B5-526B-AADD-B6BDAD10A5B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Impact" panose="020B080603090205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Impact" panose="020B080603090205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Impact" panose="020B080603090205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Impact" panose="020B080603090205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Impact" panose="020B080603090205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Impact" panose="020B080603090205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Impact" panose="020B080603090205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Impact" panose="020B080603090205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Impact" panose="020B080603090205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6CB399F0-F365-41B6-BB2A-47DF05962D4B}" type="slidenum">
              <a:rPr lang="en-US" altLang="en-US" smtClean="0">
                <a:latin typeface="Calibri" panose="020F050202020403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4</a:t>
            </a:fld>
            <a:endParaRPr lang="en-US" altLang="en-US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 descr="Brickwork-SD-R1acrop.jpg">
            <a:extLst>
              <a:ext uri="{FF2B5EF4-FFF2-40B4-BE49-F238E27FC236}">
                <a16:creationId xmlns:a16="http://schemas.microsoft.com/office/drawing/2014/main" id="{505D09B7-E1BC-143E-693A-B8ADE53E187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 useBgFill="1">
        <p:nvSpPr>
          <p:cNvPr id="5" name="Freeform 12">
            <a:extLst>
              <a:ext uri="{FF2B5EF4-FFF2-40B4-BE49-F238E27FC236}">
                <a16:creationId xmlns:a16="http://schemas.microsoft.com/office/drawing/2014/main" id="{5B461776-8FF3-52F8-6B58-5E390555678C}"/>
              </a:ext>
            </a:extLst>
          </p:cNvPr>
          <p:cNvSpPr/>
          <p:nvPr/>
        </p:nvSpPr>
        <p:spPr>
          <a:xfrm>
            <a:off x="-8467" y="-16933"/>
            <a:ext cx="8754534" cy="6451600"/>
          </a:xfrm>
          <a:custGeom>
            <a:avLst/>
            <a:gdLst/>
            <a:ahLst/>
            <a:cxnLst/>
            <a:rect l="l" t="t" r="r" b="b"/>
            <a:pathLst>
              <a:path w="8754534" h="6451600">
                <a:moveTo>
                  <a:pt x="8373534" y="0"/>
                </a:moveTo>
                <a:lnTo>
                  <a:pt x="8754534" y="5994400"/>
                </a:lnTo>
                <a:lnTo>
                  <a:pt x="0" y="6451600"/>
                </a:lnTo>
                <a:lnTo>
                  <a:pt x="0" y="0"/>
                </a:lnTo>
                <a:lnTo>
                  <a:pt x="8373534" y="0"/>
                </a:lnTo>
                <a:close/>
              </a:path>
            </a:pathLst>
          </a:custGeom>
          <a:ln>
            <a:noFill/>
          </a:ln>
          <a:effectLst>
            <a:outerShdw blurRad="98425" dist="76200" dir="4380000" algn="tl" rotWithShape="0">
              <a:srgbClr val="000000">
                <a:alpha val="68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Freeform 22">
            <a:extLst>
              <a:ext uri="{FF2B5EF4-FFF2-40B4-BE49-F238E27FC236}">
                <a16:creationId xmlns:a16="http://schemas.microsoft.com/office/drawing/2014/main" id="{60638E53-1CE5-899F-4C35-60AAF432FB68}"/>
              </a:ext>
            </a:extLst>
          </p:cNvPr>
          <p:cNvSpPr/>
          <p:nvPr/>
        </p:nvSpPr>
        <p:spPr>
          <a:xfrm>
            <a:off x="-10379" y="4445000"/>
            <a:ext cx="8464695" cy="1715811"/>
          </a:xfrm>
          <a:custGeom>
            <a:avLst/>
            <a:gdLst/>
            <a:ahLst/>
            <a:cxnLst/>
            <a:rect l="l" t="t" r="r" b="b"/>
            <a:pathLst>
              <a:path w="8428428" h="1878553">
                <a:moveTo>
                  <a:pt x="0" y="438229"/>
                </a:moveTo>
                <a:lnTo>
                  <a:pt x="8343246" y="0"/>
                </a:lnTo>
                <a:lnTo>
                  <a:pt x="8428428" y="1424838"/>
                </a:lnTo>
                <a:lnTo>
                  <a:pt x="7515" y="1878553"/>
                </a:lnTo>
                <a:lnTo>
                  <a:pt x="0" y="438229"/>
                </a:lnTo>
                <a:close/>
              </a:path>
            </a:pathLst>
          </a:custGeom>
          <a:gradFill flip="none" rotWithShape="1">
            <a:gsLst>
              <a:gs pos="34000">
                <a:schemeClr val="accent1"/>
              </a:gs>
              <a:gs pos="100000">
                <a:schemeClr val="accent1">
                  <a:lumMod val="5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Freeform 28">
            <a:extLst>
              <a:ext uri="{FF2B5EF4-FFF2-40B4-BE49-F238E27FC236}">
                <a16:creationId xmlns:a16="http://schemas.microsoft.com/office/drawing/2014/main" id="{FAEFEAB9-CCA6-4BCF-4300-FBD269AA582E}"/>
              </a:ext>
            </a:extLst>
          </p:cNvPr>
          <p:cNvSpPr/>
          <p:nvPr/>
        </p:nvSpPr>
        <p:spPr>
          <a:xfrm>
            <a:off x="-2864" y="0"/>
            <a:ext cx="5811235" cy="321615"/>
          </a:xfrm>
          <a:custGeom>
            <a:avLst/>
            <a:gdLst/>
            <a:ahLst/>
            <a:cxnLst/>
            <a:rect l="l" t="t" r="r" b="b"/>
            <a:pathLst>
              <a:path w="5811235" h="321615">
                <a:moveTo>
                  <a:pt x="0" y="0"/>
                </a:moveTo>
                <a:lnTo>
                  <a:pt x="5811235" y="0"/>
                </a:lnTo>
                <a:lnTo>
                  <a:pt x="1" y="321615"/>
                </a:lnTo>
                <a:cubicBezTo>
                  <a:pt x="1" y="214410"/>
                  <a:pt x="0" y="107205"/>
                  <a:pt x="0" y="0"/>
                </a:cubicBezTo>
                <a:close/>
              </a:path>
            </a:pathLst>
          </a:custGeom>
          <a:gradFill flip="none" rotWithShape="1">
            <a:gsLst>
              <a:gs pos="34000">
                <a:schemeClr val="accent1"/>
              </a:gs>
              <a:gs pos="100000">
                <a:schemeClr val="accent1">
                  <a:lumMod val="5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Freeform 29">
            <a:extLst>
              <a:ext uri="{FF2B5EF4-FFF2-40B4-BE49-F238E27FC236}">
                <a16:creationId xmlns:a16="http://schemas.microsoft.com/office/drawing/2014/main" id="{7271FB27-118E-03F7-087D-A8E91651E2CC}"/>
              </a:ext>
            </a:extLst>
          </p:cNvPr>
          <p:cNvSpPr/>
          <p:nvPr/>
        </p:nvSpPr>
        <p:spPr>
          <a:xfrm rot="21420000">
            <a:off x="-171450" y="212725"/>
            <a:ext cx="8480425" cy="5746750"/>
          </a:xfrm>
          <a:custGeom>
            <a:avLst/>
            <a:gdLst/>
            <a:ahLst/>
            <a:cxnLst/>
            <a:rect l="l" t="t" r="r" b="b"/>
            <a:pathLst>
              <a:path w="11307378" h="5746008">
                <a:moveTo>
                  <a:pt x="11270997" y="0"/>
                </a:moveTo>
                <a:lnTo>
                  <a:pt x="11307378" y="5746008"/>
                </a:lnTo>
                <a:lnTo>
                  <a:pt x="1" y="5743137"/>
                </a:lnTo>
              </a:path>
            </a:pathLst>
          </a:custGeom>
          <a:ln w="82550">
            <a:solidFill>
              <a:schemeClr val="tx1">
                <a:lumMod val="50000"/>
                <a:lumOff val="50000"/>
              </a:schemeClr>
            </a:solidFill>
            <a:miter lim="800000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sp>
      <p:sp>
        <p:nvSpPr>
          <p:cNvPr id="9" name="5-Point Star 32">
            <a:extLst>
              <a:ext uri="{FF2B5EF4-FFF2-40B4-BE49-F238E27FC236}">
                <a16:creationId xmlns:a16="http://schemas.microsoft.com/office/drawing/2014/main" id="{71993840-8606-7725-FA2F-3574FA0796A6}"/>
              </a:ext>
            </a:extLst>
          </p:cNvPr>
          <p:cNvSpPr/>
          <p:nvPr/>
        </p:nvSpPr>
        <p:spPr>
          <a:xfrm rot="21420000">
            <a:off x="3122613" y="5057775"/>
            <a:ext cx="514350" cy="514350"/>
          </a:xfrm>
          <a:prstGeom prst="star5">
            <a:avLst>
              <a:gd name="adj" fmla="val 26693"/>
              <a:gd name="hf" fmla="val 105146"/>
              <a:gd name="vf" fmla="val 110557"/>
            </a:avLst>
          </a:prstGeom>
          <a:solidFill>
            <a:schemeClr val="tx1">
              <a:alpha val="40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21420000">
            <a:off x="451416" y="668338"/>
            <a:ext cx="7533524" cy="2766528"/>
          </a:xfrm>
        </p:spPr>
        <p:txBody>
          <a:bodyPr anchor="b">
            <a:normAutofit/>
          </a:bodyPr>
          <a:lstStyle>
            <a:lvl1pPr algn="r">
              <a:defRPr sz="7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21420000">
            <a:off x="554462" y="3446830"/>
            <a:ext cx="7512060" cy="550333"/>
          </a:xfrm>
        </p:spPr>
        <p:txBody>
          <a:bodyPr anchor="t">
            <a:noAutofit/>
          </a:bodyPr>
          <a:lstStyle>
            <a:lvl1pPr marL="0" indent="0" algn="r">
              <a:buNone/>
              <a:defRPr sz="24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F6595518-C3FE-2737-4554-B665E3DE2AE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 rot="21420000">
            <a:off x="3668713" y="4714875"/>
            <a:ext cx="4608512" cy="941388"/>
          </a:xfrm>
        </p:spPr>
        <p:txBody>
          <a:bodyPr/>
          <a:lstStyle>
            <a:lvl1pPr algn="ctr">
              <a:defRPr sz="42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24967A8B-1C70-C30B-E5A2-CFC9CE91FC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 rot="21420000">
            <a:off x="-12700" y="4954588"/>
            <a:ext cx="2987675" cy="919162"/>
          </a:xfrm>
        </p:spPr>
        <p:txBody>
          <a:bodyPr/>
          <a:lstStyle>
            <a:lvl1pPr algn="r">
              <a:defRPr lang="en-US" sz="4200"/>
            </a:lvl1pPr>
          </a:lstStyle>
          <a:p>
            <a:pPr>
              <a:defRPr/>
            </a:pPr>
            <a:endParaRPr dirty="0"/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D647A5FC-BA4F-52D7-328A-C468878FA4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 rot="21420000">
            <a:off x="7400925" y="3819525"/>
            <a:ext cx="681038" cy="498475"/>
          </a:xfrm>
        </p:spPr>
        <p:txBody>
          <a:bodyPr/>
          <a:lstStyle>
            <a:lvl1pPr>
              <a:defRPr sz="2400" smtClean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>
              <a:defRPr/>
            </a:pPr>
            <a:fld id="{265A2434-3D97-432B-937C-1F785F437BAA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01472428"/>
      </p:ext>
    </p:extLst>
  </p:cSld>
  <p:clrMapOvr>
    <a:masterClrMapping/>
  </p:clrMapOvr>
  <p:transition spd="slow">
    <p:blinds dir="vert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4350" y="4106333"/>
            <a:ext cx="7796031" cy="58884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4351" y="685800"/>
            <a:ext cx="7794385" cy="3194903"/>
          </a:xfrm>
          <a:ln w="57150" cmpd="thinThick">
            <a:solidFill>
              <a:schemeClr val="bg1">
                <a:lumMod val="50000"/>
              </a:schemeClr>
            </a:solidFill>
            <a:miter lim="800000"/>
          </a:ln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14335" y="4702923"/>
            <a:ext cx="7796046" cy="682472"/>
          </a:xfrm>
        </p:spPr>
        <p:txBody>
          <a:bodyPr anchor="t"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56918310-99C8-78A3-FE7C-DB087620A2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28CF83BF-F4EA-7494-1F42-7B2403464E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7EBC5385-DFC9-E9D4-28C5-6BF0E288AF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B12E0A-20C9-4193-8B9D-EB8DCE5C0373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029884189"/>
      </p:ext>
    </p:extLst>
  </p:cSld>
  <p:clrMapOvr>
    <a:masterClrMapping/>
  </p:clrMapOvr>
  <p:transition spd="slow">
    <p:blinds dir="vert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4351" y="685801"/>
            <a:ext cx="7797677" cy="3194903"/>
          </a:xfrm>
        </p:spPr>
        <p:txBody>
          <a:bodyPr>
            <a:normAutofit/>
          </a:bodyPr>
          <a:lstStyle>
            <a:lvl1pPr algn="ctr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14335" y="4106333"/>
            <a:ext cx="7796047" cy="1273606"/>
          </a:xfrm>
        </p:spPr>
        <p:txBody>
          <a:bodyPr/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ED8FDB69-F2F6-F8BD-7C54-BBE1852551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462678-7DA1-2ACB-9ADE-82E9AFCE3F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ABB6C0F-2952-A1F6-2AF4-CE8A395406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7BE5D1-3F6A-422A-893D-627A2B093C4C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123094247"/>
      </p:ext>
    </p:extLst>
  </p:cSld>
  <p:clrMapOvr>
    <a:masterClrMapping/>
  </p:clrMapOvr>
  <p:transition spd="slow">
    <p:blinds dir="vert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6D7CD3B9-B887-68D9-F0B7-1E63DE187684}"/>
              </a:ext>
            </a:extLst>
          </p:cNvPr>
          <p:cNvSpPr txBox="1"/>
          <p:nvPr/>
        </p:nvSpPr>
        <p:spPr>
          <a:xfrm>
            <a:off x="404813" y="887413"/>
            <a:ext cx="457200" cy="585787"/>
          </a:xfrm>
          <a:prstGeom prst="rect">
            <a:avLst/>
          </a:prstGeom>
        </p:spPr>
        <p:txBody>
          <a:bodyPr anchor="ctr"/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eaLnBrk="1" fontAlgn="auto" hangingPunct="1">
              <a:spcAft>
                <a:spcPts val="0"/>
              </a:spcAft>
              <a:defRPr/>
            </a:pPr>
            <a:r>
              <a:rPr lang="en-US" sz="8000" dirty="0">
                <a:effectLst/>
                <a:latin typeface="+mn-lt"/>
              </a:rPr>
              <a:t>“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0BFB2A7-91DC-524D-A48E-A590BCADF3C8}"/>
              </a:ext>
            </a:extLst>
          </p:cNvPr>
          <p:cNvSpPr txBox="1"/>
          <p:nvPr/>
        </p:nvSpPr>
        <p:spPr>
          <a:xfrm>
            <a:off x="7897813" y="2906713"/>
            <a:ext cx="457200" cy="584200"/>
          </a:xfrm>
          <a:prstGeom prst="rect">
            <a:avLst/>
          </a:prstGeom>
        </p:spPr>
        <p:txBody>
          <a:bodyPr anchor="ctr"/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algn="r" eaLnBrk="1" fontAlgn="auto" hangingPunct="1">
              <a:spcAft>
                <a:spcPts val="0"/>
              </a:spcAft>
              <a:defRPr/>
            </a:pPr>
            <a:r>
              <a:rPr lang="en-US" sz="8000" dirty="0">
                <a:effectLst/>
                <a:latin typeface="+mn-lt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99" y="685800"/>
            <a:ext cx="7143765" cy="2916704"/>
          </a:xfrm>
        </p:spPr>
        <p:txBody>
          <a:bodyPr>
            <a:normAutofit/>
          </a:bodyPr>
          <a:lstStyle>
            <a:lvl1pPr algn="ctr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162698" y="3610032"/>
            <a:ext cx="6500967" cy="377768"/>
          </a:xfrm>
        </p:spPr>
        <p:txBody>
          <a:bodyPr anchor="t"/>
          <a:lstStyle>
            <a:lvl1pPr marL="0" indent="0" algn="r">
              <a:buNone/>
              <a:defRPr sz="14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14351" y="4106334"/>
            <a:ext cx="7797662" cy="1268252"/>
          </a:xfrm>
        </p:spPr>
        <p:txBody>
          <a:bodyPr/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Date Placeholder 4">
            <a:extLst>
              <a:ext uri="{FF2B5EF4-FFF2-40B4-BE49-F238E27FC236}">
                <a16:creationId xmlns:a16="http://schemas.microsoft.com/office/drawing/2014/main" id="{7C016A74-4677-5572-3C91-CED80F09BBD1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Footer Placeholder 5">
            <a:extLst>
              <a:ext uri="{FF2B5EF4-FFF2-40B4-BE49-F238E27FC236}">
                <a16:creationId xmlns:a16="http://schemas.microsoft.com/office/drawing/2014/main" id="{4C6E5F21-C96D-DE96-55A9-6970A5AEDD4D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" name="Slide Number Placeholder 6">
            <a:extLst>
              <a:ext uri="{FF2B5EF4-FFF2-40B4-BE49-F238E27FC236}">
                <a16:creationId xmlns:a16="http://schemas.microsoft.com/office/drawing/2014/main" id="{98763987-F3B9-48DB-954E-AEC03E1C064B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F17BE8-EDCD-40EA-80D4-57F079490569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818199932"/>
      </p:ext>
    </p:extLst>
  </p:cSld>
  <p:clrMapOvr>
    <a:masterClrMapping/>
  </p:clrMapOvr>
  <p:transition spd="slow">
    <p:blinds dir="vert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4351" y="1723855"/>
            <a:ext cx="7796030" cy="2511835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14351" y="4247468"/>
            <a:ext cx="7796030" cy="1140644"/>
          </a:xfrm>
        </p:spPr>
        <p:txBody>
          <a:bodyPr anchor="t"/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35AC7125-6BE1-743E-F581-701F665716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62EA534-7A97-5D72-4CA7-F5350C2335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DB98281-78FB-11D5-E421-37BAE85757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030684-F755-4EA4-908B-BF0CB0BAE1C8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571106447"/>
      </p:ext>
    </p:extLst>
  </p:cSld>
  <p:clrMapOvr>
    <a:masterClrMapping/>
  </p:clrMapOvr>
  <p:transition spd="slow">
    <p:blinds dir="vert"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514351" y="685801"/>
            <a:ext cx="7796030" cy="1151965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514352" y="2063395"/>
            <a:ext cx="248259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90000"/>
              </a:lnSpc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514352" y="2639658"/>
            <a:ext cx="2482596" cy="2734928"/>
          </a:xfrm>
        </p:spPr>
        <p:txBody>
          <a:bodyPr anchor="t"/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175967" y="2063395"/>
            <a:ext cx="248259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90000"/>
              </a:lnSpc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175966" y="2639658"/>
            <a:ext cx="2482596" cy="2734928"/>
          </a:xfrm>
        </p:spPr>
        <p:txBody>
          <a:bodyPr anchor="t"/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827785" y="2063395"/>
            <a:ext cx="248259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90000"/>
              </a:lnSpc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827785" y="2639658"/>
            <a:ext cx="2482596" cy="2734928"/>
          </a:xfrm>
        </p:spPr>
        <p:txBody>
          <a:bodyPr anchor="t"/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6C1463A4-D105-EE83-A4B1-2CDE2D6E7F70}"/>
              </a:ext>
            </a:extLst>
          </p:cNvPr>
          <p:cNvSpPr>
            <a:spLocks noGrp="1"/>
          </p:cNvSpPr>
          <p:nvPr>
            <p:ph type="dt" sz="half" idx="18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79A4133B-252B-6DA2-8E3A-C524887E1039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C66AB829-8E5D-5934-7849-4493C9728FE4}"/>
              </a:ext>
            </a:extLst>
          </p:cNvPr>
          <p:cNvSpPr>
            <a:spLocks noGrp="1"/>
          </p:cNvSpPr>
          <p:nvPr>
            <p:ph type="sldNum" sz="quarter" idx="2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ED93DA-FF4F-427F-9B76-8A2160C66F6D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560009189"/>
      </p:ext>
    </p:extLst>
  </p:cSld>
  <p:clrMapOvr>
    <a:masterClrMapping/>
  </p:clrMapOvr>
  <p:transition spd="slow">
    <p:blinds dir="vert"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514351" y="685801"/>
            <a:ext cx="7797662" cy="1151965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518880" y="3813025"/>
            <a:ext cx="248259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90000"/>
              </a:lnSpc>
              <a:buNone/>
              <a:defRPr sz="22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514335" y="2063396"/>
            <a:ext cx="2482596" cy="1536725"/>
          </a:xfrm>
          <a:prstGeom prst="roundRect">
            <a:avLst>
              <a:gd name="adj" fmla="val 0"/>
            </a:avLst>
          </a:prstGeom>
          <a:ln w="57150" cmpd="thinThick">
            <a:solidFill>
              <a:schemeClr val="bg1">
                <a:lumMod val="50000"/>
              </a:schemeClr>
            </a:solidFill>
            <a:miter lim="800000"/>
          </a:ln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noProof="0" dirty="0"/>
              <a:t>Click icon to add picture</a:t>
            </a:r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518880" y="4389288"/>
            <a:ext cx="2482596" cy="985299"/>
          </a:xfrm>
        </p:spPr>
        <p:txBody>
          <a:bodyPr anchor="t"/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178058" y="3813025"/>
            <a:ext cx="248259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90000"/>
              </a:lnSpc>
              <a:buNone/>
              <a:defRPr sz="22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176999" y="2063396"/>
            <a:ext cx="2482596" cy="1535237"/>
          </a:xfrm>
          <a:prstGeom prst="roundRect">
            <a:avLst>
              <a:gd name="adj" fmla="val 0"/>
            </a:avLst>
          </a:prstGeom>
          <a:ln w="57150" cmpd="thinThick">
            <a:solidFill>
              <a:schemeClr val="bg1">
                <a:lumMod val="50000"/>
              </a:schemeClr>
            </a:solidFill>
            <a:miter lim="800000"/>
          </a:ln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noProof="0" dirty="0"/>
              <a:t>Click icon to add picture</a:t>
            </a:r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176998" y="4389286"/>
            <a:ext cx="2483655" cy="985300"/>
          </a:xfrm>
        </p:spPr>
        <p:txBody>
          <a:bodyPr anchor="t"/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826708" y="3813025"/>
            <a:ext cx="248259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90000"/>
              </a:lnSpc>
              <a:buNone/>
              <a:defRPr sz="22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826614" y="2063394"/>
            <a:ext cx="2482596" cy="1537196"/>
          </a:xfrm>
          <a:prstGeom prst="roundRect">
            <a:avLst>
              <a:gd name="adj" fmla="val 0"/>
            </a:avLst>
          </a:prstGeom>
          <a:ln w="57150" cmpd="thinThick">
            <a:solidFill>
              <a:schemeClr val="bg1">
                <a:lumMod val="50000"/>
              </a:schemeClr>
            </a:solidFill>
            <a:miter lim="800000"/>
          </a:ln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noProof="0" dirty="0"/>
              <a:t>Click icon to add picture</a:t>
            </a:r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826614" y="4389284"/>
            <a:ext cx="2482596" cy="985302"/>
          </a:xfrm>
        </p:spPr>
        <p:txBody>
          <a:bodyPr anchor="t"/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1B4A087E-1B4B-6932-3BDD-AF6C0CF3529D}"/>
              </a:ext>
            </a:extLst>
          </p:cNvPr>
          <p:cNvSpPr>
            <a:spLocks noGrp="1"/>
          </p:cNvSpPr>
          <p:nvPr>
            <p:ph type="dt" sz="half" idx="2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51E877EE-9EC1-905F-DE10-04081E9CB919}"/>
              </a:ext>
            </a:extLst>
          </p:cNvPr>
          <p:cNvSpPr>
            <a:spLocks noGrp="1"/>
          </p:cNvSpPr>
          <p:nvPr>
            <p:ph type="ftr" sz="quarter" idx="2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E26A0C17-34F3-C8F5-429F-F95AAA7F9102}"/>
              </a:ext>
            </a:extLst>
          </p:cNvPr>
          <p:cNvSpPr>
            <a:spLocks noGrp="1"/>
          </p:cNvSpPr>
          <p:nvPr>
            <p:ph type="sldNum" sz="quarter" idx="2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886418-B5C1-440E-9954-75327FF1DE06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459088236"/>
      </p:ext>
    </p:extLst>
  </p:cSld>
  <p:clrMapOvr>
    <a:masterClrMapping/>
  </p:clrMapOvr>
  <p:transition spd="slow">
    <p:blinds dir="vert"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514351" y="2063396"/>
            <a:ext cx="7796030" cy="331119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1DDAF53E-0097-A6D2-BC07-BF8E78C89FFC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F07867DF-CEFB-B9BD-40BE-AA04A84AE1F8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9BEB9CB4-ABE1-DAD8-929E-DC2978201CBD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CD9BD3-2436-4F8E-BDBA-9510EFA85E0F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712676269"/>
      </p:ext>
    </p:extLst>
  </p:cSld>
  <p:clrMapOvr>
    <a:masterClrMapping/>
  </p:clrMapOvr>
  <p:transition spd="slow">
    <p:blinds dir="vert"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1896" y="685801"/>
            <a:ext cx="1698485" cy="4688785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514351" y="685801"/>
            <a:ext cx="5928323" cy="4688785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6A84F3C0-7BDF-8D55-1697-11B8902A93FA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C8B2668F-C2E4-689C-4BB9-F0507741138E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2AFB798D-25F1-8DD5-3962-1F35227C517A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C1BB09-F90D-4870-929C-ADDF21916CA7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092241547"/>
      </p:ext>
    </p:extLst>
  </p:cSld>
  <p:clrMapOvr>
    <a:masterClrMapping/>
  </p:clrMapOvr>
  <p:transition spd="slow">
    <p:blinds dir="vert"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E316F43-1655-9EFB-2D9F-7A1FE73452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7154BE7-15CE-77BD-C272-A53727C0B7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043AD9-BDE3-76E1-369F-2FDDBF0526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7D421A-8FEB-444A-87C0-DA495282B028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166606819"/>
      </p:ext>
    </p:extLst>
  </p:cSld>
  <p:clrMapOvr>
    <a:masterClrMapping/>
  </p:clrMapOvr>
  <p:transition spd="slow">
    <p:blinds dir="vert"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33900"/>
          </a:xfrm>
        </p:spPr>
        <p:txBody>
          <a:bodyPr/>
          <a:lstStyle/>
          <a:p>
            <a:pPr lvl="0"/>
            <a:endParaRPr lang="en-US" noProof="0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5085069-0623-8AE6-AA8E-32D6006500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4B5303-D007-F0A6-DD8E-70F1C55ABF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51226F9-1295-6864-D1BC-533192886C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5D9C91-1CA7-4B33-9C5A-D001709DA1DF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567083261"/>
      </p:ext>
    </p:extLst>
  </p:cSld>
  <p:clrMapOvr>
    <a:masterClrMapping/>
  </p:clrMapOvr>
  <p:transition spd="slow">
    <p:blinds dir="vert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514351" y="2063396"/>
            <a:ext cx="7796030" cy="331118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4A59EEBA-38E9-CC01-6966-B296DCBA6CFC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A9D20FA7-B354-CBE5-AA4B-EC5511D5BE05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C302A666-C517-502F-581F-23C46A9A88F4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DB426D-C418-4BF0-9DDE-1388BCBDC6BA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886156251"/>
      </p:ext>
    </p:extLst>
  </p:cSld>
  <p:clrMapOvr>
    <a:masterClrMapping/>
  </p:clrMapOvr>
  <p:transition spd="slow">
    <p:blinds dir="vert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4351" y="685801"/>
            <a:ext cx="7796030" cy="3193487"/>
          </a:xfrm>
        </p:spPr>
        <p:txBody>
          <a:bodyPr anchor="b">
            <a:normAutofit/>
          </a:bodyPr>
          <a:lstStyle>
            <a:lvl1pPr algn="l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4351" y="3742267"/>
            <a:ext cx="7796030" cy="1639614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DFC134D-8A82-CE61-929B-168786CA5C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970293-671C-4628-C61B-8C904F03A2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CB251D-D297-2177-D2FA-5D2756144B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E512D1-5F68-460A-8C2F-22913E613921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128606970"/>
      </p:ext>
    </p:extLst>
  </p:cSld>
  <p:clrMapOvr>
    <a:masterClrMapping/>
  </p:clrMapOvr>
  <p:transition spd="slow">
    <p:blinds dir="vert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514351" y="685800"/>
            <a:ext cx="7797662" cy="115814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514350" y="2063396"/>
            <a:ext cx="3816536" cy="3311189"/>
          </a:xfrm>
        </p:spPr>
        <p:txBody>
          <a:bodyPr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4495478" y="2063396"/>
            <a:ext cx="3814904" cy="3311189"/>
          </a:xfrm>
        </p:spPr>
        <p:txBody>
          <a:bodyPr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D55E7AB8-8FCA-AA0D-99C4-1D4A5DDF6961}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5730980E-1F38-9048-09DD-7E3E2D6916EF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E41CCCF8-D97E-8C34-399E-6477E22958DA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76AAE4-F34A-4918-92DB-7D1562051128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652107582"/>
      </p:ext>
    </p:extLst>
  </p:cSld>
  <p:clrMapOvr>
    <a:masterClrMapping/>
  </p:clrMapOvr>
  <p:transition spd="slow">
    <p:blinds dir="vert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514351" y="685800"/>
            <a:ext cx="7796030" cy="115814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9569" y="2063396"/>
            <a:ext cx="3591317" cy="679994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6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514352" y="2861733"/>
            <a:ext cx="3816534" cy="2512852"/>
          </a:xfrm>
        </p:spPr>
        <p:txBody>
          <a:bodyPr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15340" y="2063396"/>
            <a:ext cx="3596671" cy="679994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6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4495477" y="2861733"/>
            <a:ext cx="3816535" cy="2512852"/>
          </a:xfrm>
        </p:spPr>
        <p:txBody>
          <a:bodyPr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CE217552-8488-DA07-2809-8E266FED9F11}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00835FD9-B2ED-026E-66D4-CF40ED593790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8865A20-B9A0-1F7F-C843-DECE784EF3EA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C0381A-43F4-4EBB-A324-B57725AC8BB8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640640373"/>
      </p:ext>
    </p:extLst>
  </p:cSld>
  <p:clrMapOvr>
    <a:masterClrMapping/>
  </p:clrMapOvr>
  <p:transition spd="slow">
    <p:blinds dir="vert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16679CFF-C038-DF46-FC6A-3E7041CBB2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690DEBD7-C313-25D5-FAC5-25D9E8A271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C82A9AB3-8AED-915E-2355-C9D2BABDAD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7953FD-3AB9-43DC-943C-AB7AAEDBB78E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61169690"/>
      </p:ext>
    </p:extLst>
  </p:cSld>
  <p:clrMapOvr>
    <a:masterClrMapping/>
  </p:clrMapOvr>
  <p:transition spd="slow">
    <p:blinds dir="vert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56653447-549E-128C-7B79-98152AE626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43C0712B-D717-0CA4-77D7-2479D1BD9A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964FD657-3BBC-62B6-70C7-80585655EE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68A515-963A-4560-BAEB-ED637D14A615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531194129"/>
      </p:ext>
    </p:extLst>
  </p:cSld>
  <p:clrMapOvr>
    <a:masterClrMapping/>
  </p:clrMapOvr>
  <p:transition spd="slow">
    <p:blinds dir="vert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232" y="685800"/>
            <a:ext cx="3095145" cy="2023252"/>
          </a:xfrm>
        </p:spPr>
        <p:txBody>
          <a:bodyPr anchor="b">
            <a:normAutofit/>
          </a:bodyPr>
          <a:lstStyle>
            <a:lvl1pPr algn="ctr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3784600" y="685801"/>
            <a:ext cx="4525781" cy="468878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232" y="2709053"/>
            <a:ext cx="3095146" cy="2665533"/>
          </a:xfrm>
        </p:spPr>
        <p:txBody>
          <a:bodyPr anchor="t"/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2CF0CD24-63C7-DCFE-374C-F9628F61B9E1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D3F4E6-6357-2E08-61ED-251627D3566A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9B2E2B-7476-7E6E-5A3D-68A2038942E5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9383F1-57F7-497D-8A02-4D3DA887F567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21426583"/>
      </p:ext>
    </p:extLst>
  </p:cSld>
  <p:clrMapOvr>
    <a:masterClrMapping/>
  </p:clrMapOvr>
  <p:transition spd="slow">
    <p:blinds dir="vert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4351" y="685800"/>
            <a:ext cx="4408172" cy="2023252"/>
          </a:xfrm>
        </p:spPr>
        <p:txBody>
          <a:bodyPr anchor="b">
            <a:normAutofit/>
          </a:bodyPr>
          <a:lstStyle>
            <a:lvl1pPr algn="ctr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47740" y="1"/>
            <a:ext cx="3162641" cy="5071533"/>
          </a:xfrm>
          <a:ln w="57150" cmpd="thinThick">
            <a:solidFill>
              <a:schemeClr val="bg1">
                <a:lumMod val="50000"/>
              </a:schemeClr>
            </a:solidFill>
            <a:miter lim="800000"/>
          </a:ln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14351" y="2709053"/>
            <a:ext cx="4408171" cy="2362481"/>
          </a:xfrm>
        </p:spPr>
        <p:txBody>
          <a:bodyPr anchor="t"/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A9228DEB-DD52-CA37-678D-626B661023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767E49BE-1CDD-D36B-2B1F-B3692D01BE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452E2C73-3041-2304-0E08-93141E6B0D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17AFC2-F5D4-4067-84E0-5E0BB7A28B3A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205599234"/>
      </p:ext>
    </p:extLst>
  </p:cSld>
  <p:clrMapOvr>
    <a:masterClrMapping/>
  </p:clrMapOvr>
  <p:transition spd="slow">
    <p:blinds dir="vert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3.jpe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4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7" descr="Brickwork-SD-R1acrop.jpg">
            <a:extLst>
              <a:ext uri="{FF2B5EF4-FFF2-40B4-BE49-F238E27FC236}">
                <a16:creationId xmlns:a16="http://schemas.microsoft.com/office/drawing/2014/main" id="{F8D56541-5F56-F628-E79E-C89F028A362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027" name="Group 9">
            <a:extLst>
              <a:ext uri="{FF2B5EF4-FFF2-40B4-BE49-F238E27FC236}">
                <a16:creationId xmlns:a16="http://schemas.microsoft.com/office/drawing/2014/main" id="{97F7A384-1DE0-A0AF-F274-48227207221A}"/>
              </a:ext>
            </a:extLst>
          </p:cNvPr>
          <p:cNvGrpSpPr>
            <a:grpSpLocks/>
          </p:cNvGrpSpPr>
          <p:nvPr/>
        </p:nvGrpSpPr>
        <p:grpSpPr bwMode="auto">
          <a:xfrm>
            <a:off x="-19050" y="0"/>
            <a:ext cx="9004300" cy="6643688"/>
            <a:chOff x="-25397" y="0"/>
            <a:chExt cx="12005350" cy="6644081"/>
          </a:xfrm>
        </p:grpSpPr>
        <p:sp useBgFill="1">
          <p:nvSpPr>
            <p:cNvPr id="11" name="Rectangle 10">
              <a:extLst>
                <a:ext uri="{FF2B5EF4-FFF2-40B4-BE49-F238E27FC236}">
                  <a16:creationId xmlns:a16="http://schemas.microsoft.com/office/drawing/2014/main" id="{E90EE2C9-0ED3-D9D9-7691-E3F56FB8B916}"/>
                </a:ext>
              </a:extLst>
            </p:cNvPr>
            <p:cNvSpPr/>
            <p:nvPr/>
          </p:nvSpPr>
          <p:spPr>
            <a:xfrm>
              <a:off x="1" y="0"/>
              <a:ext cx="11979952" cy="6644081"/>
            </a:xfrm>
            <a:prstGeom prst="rect">
              <a:avLst/>
            </a:prstGeom>
            <a:ln>
              <a:noFill/>
            </a:ln>
            <a:effectLst>
              <a:outerShdw blurRad="98425" dist="76200" dir="4380000" algn="tl" rotWithShape="0">
                <a:srgbClr val="000000">
                  <a:alpha val="68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984B65E0-E5AC-E3FE-B0FA-FCD2CC440566}"/>
                </a:ext>
              </a:extLst>
            </p:cNvPr>
            <p:cNvSpPr/>
            <p:nvPr/>
          </p:nvSpPr>
          <p:spPr>
            <a:xfrm>
              <a:off x="1" y="5600215"/>
              <a:ext cx="11706512" cy="780581"/>
            </a:xfrm>
            <a:prstGeom prst="rect">
              <a:avLst/>
            </a:prstGeom>
            <a:gradFill flip="none" rotWithShape="1">
              <a:gsLst>
                <a:gs pos="34000">
                  <a:schemeClr val="accent1"/>
                </a:gs>
                <a:gs pos="100000">
                  <a:schemeClr val="accent1">
                    <a:lumMod val="5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>
              <a:extLst>
                <a:ext uri="{FF2B5EF4-FFF2-40B4-BE49-F238E27FC236}">
                  <a16:creationId xmlns:a16="http://schemas.microsoft.com/office/drawing/2014/main" id="{2BC1FC5D-E8F2-E63C-F263-6CCD7F03392B}"/>
                </a:ext>
              </a:extLst>
            </p:cNvPr>
            <p:cNvSpPr/>
            <p:nvPr/>
          </p:nvSpPr>
          <p:spPr>
            <a:xfrm>
              <a:off x="-25397" y="0"/>
              <a:ext cx="11772524" cy="6420230"/>
            </a:xfrm>
            <a:custGeom>
              <a:avLst/>
              <a:gdLst/>
              <a:ahLst/>
              <a:cxnLst/>
              <a:rect l="l" t="t" r="r" b="b"/>
              <a:pathLst>
                <a:path w="11773291" h="6419514">
                  <a:moveTo>
                    <a:pt x="11750059" y="0"/>
                  </a:moveTo>
                  <a:lnTo>
                    <a:pt x="11773291" y="6419514"/>
                  </a:lnTo>
                  <a:lnTo>
                    <a:pt x="0" y="6411047"/>
                  </a:lnTo>
                </a:path>
              </a:pathLst>
            </a:custGeom>
            <a:ln w="82550">
              <a:solidFill>
                <a:schemeClr val="tx1">
                  <a:lumMod val="50000"/>
                  <a:lumOff val="50000"/>
                </a:schemeClr>
              </a:solidFill>
              <a:miter lim="800000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sp>
      </p:grp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8EDEDE2-58B4-36AB-AA68-C3B397EC56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4350" y="685800"/>
            <a:ext cx="7797800" cy="11525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9AF5912-996C-971A-DB3C-17D5F09E738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14350" y="2063750"/>
            <a:ext cx="7797800" cy="33115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F29BD6E-2A1C-CEB7-2672-AFE0A7D9CE1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5473700" y="5757863"/>
            <a:ext cx="2838450" cy="4984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2800" cap="all" baseline="0">
                <a:solidFill>
                  <a:schemeClr val="accent1">
                    <a:lumMod val="5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B19AB94-41E4-4BBC-0DAE-1E70C729B1E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14350" y="5757863"/>
            <a:ext cx="4124325" cy="4984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2800" cap="all" baseline="0">
                <a:solidFill>
                  <a:schemeClr val="accent1">
                    <a:lumMod val="5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BF2DEEA-AEB7-4922-8A00-766238FB46E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714875" y="5757863"/>
            <a:ext cx="681038" cy="4984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2800" cap="all" baseline="0" smtClean="0">
                <a:solidFill>
                  <a:schemeClr val="accent1">
                    <a:lumMod val="5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47788506-06C0-415A-B882-2A0F817E1D30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50" r:id="rId1"/>
    <p:sldLayoutId id="2147484333" r:id="rId2"/>
    <p:sldLayoutId id="2147484334" r:id="rId3"/>
    <p:sldLayoutId id="2147484335" r:id="rId4"/>
    <p:sldLayoutId id="2147484336" r:id="rId5"/>
    <p:sldLayoutId id="2147484337" r:id="rId6"/>
    <p:sldLayoutId id="2147484338" r:id="rId7"/>
    <p:sldLayoutId id="2147484339" r:id="rId8"/>
    <p:sldLayoutId id="2147484340" r:id="rId9"/>
    <p:sldLayoutId id="2147484341" r:id="rId10"/>
    <p:sldLayoutId id="2147484342" r:id="rId11"/>
    <p:sldLayoutId id="2147484351" r:id="rId12"/>
    <p:sldLayoutId id="2147484343" r:id="rId13"/>
    <p:sldLayoutId id="2147484344" r:id="rId14"/>
    <p:sldLayoutId id="2147484345" r:id="rId15"/>
    <p:sldLayoutId id="2147484346" r:id="rId16"/>
    <p:sldLayoutId id="2147484347" r:id="rId17"/>
    <p:sldLayoutId id="2147484348" r:id="rId18"/>
    <p:sldLayoutId id="2147484349" r:id="rId19"/>
  </p:sldLayoutIdLst>
  <p:transition spd="slow">
    <p:blinds dir="vert"/>
  </p:transition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sz="4400" kern="1200" cap="all">
          <a:solidFill>
            <a:schemeClr val="accent1"/>
          </a:solidFill>
          <a:latin typeface="+mj-lt"/>
          <a:ea typeface="+mj-ea"/>
          <a:cs typeface="+mj-cs"/>
        </a:defRPr>
      </a:lvl1pPr>
      <a:lvl2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accent1"/>
          </a:solidFill>
          <a:latin typeface="Impact" panose="020B0806030902050204" pitchFamily="34" charset="0"/>
        </a:defRPr>
      </a:lvl2pPr>
      <a:lvl3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accent1"/>
          </a:solidFill>
          <a:latin typeface="Impact" panose="020B0806030902050204" pitchFamily="34" charset="0"/>
        </a:defRPr>
      </a:lvl3pPr>
      <a:lvl4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accent1"/>
          </a:solidFill>
          <a:latin typeface="Impact" panose="020B0806030902050204" pitchFamily="34" charset="0"/>
        </a:defRPr>
      </a:lvl4pPr>
      <a:lvl5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accent1"/>
          </a:solidFill>
          <a:latin typeface="Impact" panose="020B080603090205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accent1"/>
          </a:solidFill>
          <a:latin typeface="Impact" panose="020B080603090205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accent1"/>
          </a:solidFill>
          <a:latin typeface="Impact" panose="020B080603090205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accent1"/>
          </a:solidFill>
          <a:latin typeface="Impact" panose="020B080603090205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accent1"/>
          </a:solidFill>
          <a:latin typeface="Impact" panose="020B0806030902050204" pitchFamily="34" charset="0"/>
        </a:defRPr>
      </a:lvl9pPr>
    </p:titleStyle>
    <p:bodyStyle>
      <a:lvl1pPr marL="228600" indent="-228600" algn="l" rtl="0" fontAlgn="base">
        <a:lnSpc>
          <a:spcPct val="120000"/>
        </a:lnSpc>
        <a:spcBef>
          <a:spcPts val="1000"/>
        </a:spcBef>
        <a:spcAft>
          <a:spcPct val="0"/>
        </a:spcAft>
        <a:buClr>
          <a:schemeClr val="accent1"/>
        </a:buClr>
        <a:buSzPct val="160000"/>
        <a:buFont typeface="Arial" panose="020B0604020202020204" pitchFamily="34" charset="0"/>
        <a:buChar char="•"/>
        <a:defRPr sz="2000" kern="1200" cap="all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fontAlgn="base">
        <a:lnSpc>
          <a:spcPct val="120000"/>
        </a:lnSpc>
        <a:spcBef>
          <a:spcPts val="500"/>
        </a:spcBef>
        <a:spcAft>
          <a:spcPct val="0"/>
        </a:spcAft>
        <a:buClr>
          <a:schemeClr val="accent1"/>
        </a:buClr>
        <a:buSzPct val="160000"/>
        <a:buFont typeface="Arial" panose="020B0604020202020204" pitchFamily="34" charset="0"/>
        <a:buChar char="•"/>
        <a:defRPr kern="1200" cap="all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lnSpc>
          <a:spcPct val="120000"/>
        </a:lnSpc>
        <a:spcBef>
          <a:spcPts val="500"/>
        </a:spcBef>
        <a:spcAft>
          <a:spcPct val="0"/>
        </a:spcAft>
        <a:buClr>
          <a:schemeClr val="accent1"/>
        </a:buClr>
        <a:buSzPct val="160000"/>
        <a:buFont typeface="Arial" panose="020B0604020202020204" pitchFamily="34" charset="0"/>
        <a:buChar char="•"/>
        <a:defRPr sz="1600" kern="1200" cap="all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lnSpc>
          <a:spcPct val="120000"/>
        </a:lnSpc>
        <a:spcBef>
          <a:spcPts val="500"/>
        </a:spcBef>
        <a:spcAft>
          <a:spcPct val="0"/>
        </a:spcAft>
        <a:buClr>
          <a:schemeClr val="accent1"/>
        </a:buClr>
        <a:buSzPct val="160000"/>
        <a:buFont typeface="Arial" panose="020B0604020202020204" pitchFamily="34" charset="0"/>
        <a:buChar char="•"/>
        <a:defRPr sz="1400" kern="1200" cap="all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lnSpc>
          <a:spcPct val="120000"/>
        </a:lnSpc>
        <a:spcBef>
          <a:spcPts val="500"/>
        </a:spcBef>
        <a:spcAft>
          <a:spcPct val="0"/>
        </a:spcAft>
        <a:buClr>
          <a:schemeClr val="accent1"/>
        </a:buClr>
        <a:buSzPct val="160000"/>
        <a:buFont typeface="Arial" panose="020B0604020202020204" pitchFamily="34" charset="0"/>
        <a:buChar char="•"/>
        <a:defRPr sz="1400" kern="1200" cap="all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60000"/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60000"/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60000"/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60000"/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9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4EFD3CE9-B43C-F05A-53C4-C4893ABFDB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3100" y="1559973"/>
            <a:ext cx="7797800" cy="1152525"/>
          </a:xfrm>
        </p:spPr>
        <p:txBody>
          <a:bodyPr>
            <a:normAutofit fontScale="9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altLang="en-US" sz="4400" b="1" cap="none" dirty="0">
                <a:latin typeface="Book Antiqua" panose="02040602050305030304" pitchFamily="18" charset="0"/>
              </a:rPr>
              <a:t>ALA-APA Fi</a:t>
            </a:r>
            <a:r>
              <a:rPr lang="en-US" altLang="en-US" sz="4400" b="1" cap="none" dirty="0">
                <a:latin typeface="Book Antiqua" panose="02040602050305030304" pitchFamily="18" charset="0"/>
              </a:rPr>
              <a:t>nancial</a:t>
            </a:r>
            <a:r>
              <a:rPr altLang="en-US" sz="4400" b="1" cap="none" dirty="0">
                <a:latin typeface="Book Antiqua" panose="02040602050305030304" pitchFamily="18" charset="0"/>
              </a:rPr>
              <a:t> </a:t>
            </a:r>
            <a:r>
              <a:rPr lang="en-US" altLang="en-US" sz="4400" b="1" cap="none" dirty="0">
                <a:latin typeface="Book Antiqua" panose="02040602050305030304" pitchFamily="18" charset="0"/>
              </a:rPr>
              <a:t>Results</a:t>
            </a:r>
            <a:br>
              <a:rPr lang="en-US" altLang="en-US" sz="4400" b="1" cap="none" dirty="0">
                <a:latin typeface="Book Antiqua" panose="02040602050305030304" pitchFamily="18" charset="0"/>
              </a:rPr>
            </a:br>
            <a:r>
              <a:rPr lang="en-US" altLang="en-US" sz="4400" b="1" cap="none" dirty="0">
                <a:latin typeface="Book Antiqua" panose="02040602050305030304" pitchFamily="18" charset="0"/>
              </a:rPr>
              <a:t>August 31, 2024</a:t>
            </a:r>
            <a:endParaRPr altLang="en-US" sz="4400" b="1" cap="none" dirty="0">
              <a:latin typeface="Book Antiqua" panose="02040602050305030304" pitchFamily="18" charset="0"/>
            </a:endParaRPr>
          </a:p>
        </p:txBody>
      </p:sp>
      <p:sp>
        <p:nvSpPr>
          <p:cNvPr id="6147" name="Text Box 4">
            <a:extLst>
              <a:ext uri="{FF2B5EF4-FFF2-40B4-BE49-F238E27FC236}">
                <a16:creationId xmlns:a16="http://schemas.microsoft.com/office/drawing/2014/main" id="{F6DF6018-760C-CE51-0ACC-5E2C900AA17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1278" y="4374102"/>
            <a:ext cx="4343400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120000"/>
              </a:lnSpc>
              <a:spcBef>
                <a:spcPts val="1000"/>
              </a:spcBef>
              <a:buClr>
                <a:schemeClr val="accent1"/>
              </a:buClr>
              <a:buSzPct val="160000"/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Impact" panose="020B0806030902050204" pitchFamily="34" charset="0"/>
              </a:defRPr>
            </a:lvl1pPr>
            <a:lvl2pPr marL="742950" indent="-285750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60000"/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Impact" panose="020B0806030902050204" pitchFamily="34" charset="0"/>
              </a:defRPr>
            </a:lvl2pPr>
            <a:lvl3pPr marL="1143000" indent="-228600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60000"/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Impact" panose="020B0806030902050204" pitchFamily="34" charset="0"/>
              </a:defRPr>
            </a:lvl3pPr>
            <a:lvl4pPr marL="1600200" indent="-228600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60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Impact" panose="020B0806030902050204" pitchFamily="34" charset="0"/>
              </a:defRPr>
            </a:lvl4pPr>
            <a:lvl5pPr marL="2057400" indent="-228600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60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Impact" panose="020B0806030902050204" pitchFamily="34" charset="0"/>
              </a:defRPr>
            </a:lvl5pPr>
            <a:lvl6pPr marL="2514600" indent="-228600" defTabSz="457200" fontAlgn="base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accent1"/>
              </a:buClr>
              <a:buSzPct val="160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Impact" panose="020B0806030902050204" pitchFamily="34" charset="0"/>
              </a:defRPr>
            </a:lvl6pPr>
            <a:lvl7pPr marL="2971800" indent="-228600" defTabSz="457200" fontAlgn="base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accent1"/>
              </a:buClr>
              <a:buSzPct val="160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Impact" panose="020B0806030902050204" pitchFamily="34" charset="0"/>
              </a:defRPr>
            </a:lvl7pPr>
            <a:lvl8pPr marL="3429000" indent="-228600" defTabSz="457200" fontAlgn="base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accent1"/>
              </a:buClr>
              <a:buSzPct val="160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Impact" panose="020B0806030902050204" pitchFamily="34" charset="0"/>
              </a:defRPr>
            </a:lvl8pPr>
            <a:lvl9pPr marL="3886200" indent="-228600" defTabSz="457200" fontAlgn="base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accent1"/>
              </a:buClr>
              <a:buSzPct val="160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Impact" panose="020B080603090205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 dirty="0">
                <a:latin typeface="Book Antiqua" panose="02040602050305030304" pitchFamily="18" charset="0"/>
                <a:ea typeface="ＭＳ Ｐゴシック" panose="020B0600070205080204" pitchFamily="34" charset="-128"/>
              </a:rPr>
              <a:t>Peter Hepburn – Treasurer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 dirty="0">
                <a:latin typeface="Book Antiqua" panose="02040602050305030304" pitchFamily="18" charset="0"/>
                <a:ea typeface="ＭＳ Ｐゴシック" panose="020B0600070205080204" pitchFamily="34" charset="-128"/>
              </a:rPr>
              <a:t>Saturday – January 25, 2025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 dirty="0">
                <a:latin typeface="Book Antiqua" panose="02040602050305030304" pitchFamily="18" charset="0"/>
                <a:ea typeface="ＭＳ Ｐゴシック" panose="020B0600070205080204" pitchFamily="34" charset="-128"/>
              </a:rPr>
              <a:t>LibLearnX – Phoenix, AZ </a:t>
            </a:r>
          </a:p>
        </p:txBody>
      </p:sp>
      <p:sp>
        <p:nvSpPr>
          <p:cNvPr id="6148" name="Text Box 5">
            <a:extLst>
              <a:ext uri="{FF2B5EF4-FFF2-40B4-BE49-F238E27FC236}">
                <a16:creationId xmlns:a16="http://schemas.microsoft.com/office/drawing/2014/main" id="{6E34E3CC-B1EA-7A82-FAFA-D6DFA5AFF18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00800" y="304800"/>
            <a:ext cx="2362200" cy="630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120000"/>
              </a:lnSpc>
              <a:spcBef>
                <a:spcPts val="1000"/>
              </a:spcBef>
              <a:buClr>
                <a:schemeClr val="accent1"/>
              </a:buClr>
              <a:buSzPct val="160000"/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Impact" panose="020B0806030902050204" pitchFamily="34" charset="0"/>
              </a:defRPr>
            </a:lvl1pPr>
            <a:lvl2pPr marL="742950" indent="-285750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60000"/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Impact" panose="020B0806030902050204" pitchFamily="34" charset="0"/>
              </a:defRPr>
            </a:lvl2pPr>
            <a:lvl3pPr marL="1143000" indent="-228600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60000"/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Impact" panose="020B0806030902050204" pitchFamily="34" charset="0"/>
              </a:defRPr>
            </a:lvl3pPr>
            <a:lvl4pPr marL="1600200" indent="-228600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60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Impact" panose="020B0806030902050204" pitchFamily="34" charset="0"/>
              </a:defRPr>
            </a:lvl4pPr>
            <a:lvl5pPr marL="2057400" indent="-228600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60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Impact" panose="020B0806030902050204" pitchFamily="34" charset="0"/>
              </a:defRPr>
            </a:lvl5pPr>
            <a:lvl6pPr marL="2514600" indent="-228600" defTabSz="457200" fontAlgn="base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accent1"/>
              </a:buClr>
              <a:buSzPct val="160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Impact" panose="020B0806030902050204" pitchFamily="34" charset="0"/>
              </a:defRPr>
            </a:lvl6pPr>
            <a:lvl7pPr marL="2971800" indent="-228600" defTabSz="457200" fontAlgn="base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accent1"/>
              </a:buClr>
              <a:buSzPct val="160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Impact" panose="020B0806030902050204" pitchFamily="34" charset="0"/>
              </a:defRPr>
            </a:lvl7pPr>
            <a:lvl8pPr marL="3429000" indent="-228600" defTabSz="457200" fontAlgn="base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accent1"/>
              </a:buClr>
              <a:buSzPct val="160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Impact" panose="020B0806030902050204" pitchFamily="34" charset="0"/>
              </a:defRPr>
            </a:lvl8pPr>
            <a:lvl9pPr marL="3886200" indent="-228600" defTabSz="457200" fontAlgn="base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accent1"/>
              </a:buClr>
              <a:buSzPct val="160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Impact" panose="020B080603090205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1400" b="1" dirty="0">
                <a:latin typeface="Book Antiqua" panose="02040602050305030304" pitchFamily="18" charset="0"/>
                <a:ea typeface="ＭＳ Ｐゴシック" panose="020B0600070205080204" pitchFamily="34" charset="-128"/>
              </a:rPr>
              <a:t>ALA-APA CD #4</a:t>
            </a:r>
          </a:p>
          <a:p>
            <a:pPr eaLnBrk="1" hangingPunct="1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1400" b="1" dirty="0">
                <a:latin typeface="Book Antiqua" panose="02040602050305030304" pitchFamily="18" charset="0"/>
                <a:ea typeface="ＭＳ Ｐゴシック" panose="020B0600070205080204" pitchFamily="34" charset="-128"/>
              </a:rPr>
              <a:t>              2024-2025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>
            <a:extLst>
              <a:ext uri="{FF2B5EF4-FFF2-40B4-BE49-F238E27FC236}">
                <a16:creationId xmlns:a16="http://schemas.microsoft.com/office/drawing/2014/main" id="{75360870-66D6-2BAB-1F8D-A3BFEA0E71B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28650" y="228600"/>
            <a:ext cx="7886700" cy="795338"/>
          </a:xfrm>
        </p:spPr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altLang="en-US" b="1" cap="none" dirty="0">
                <a:latin typeface="Book Antiqua" panose="02040602050305030304" pitchFamily="18" charset="0"/>
              </a:rPr>
              <a:t>ALA-APA F</a:t>
            </a:r>
            <a:r>
              <a:rPr lang="en-US" altLang="en-US" b="1" cap="none" dirty="0">
                <a:latin typeface="Book Antiqua" panose="02040602050305030304" pitchFamily="18" charset="0"/>
              </a:rPr>
              <a:t>ocus</a:t>
            </a:r>
            <a:endParaRPr altLang="en-US" b="1" cap="none" dirty="0">
              <a:latin typeface="Book Antiqua" panose="02040602050305030304" pitchFamily="18" charset="0"/>
            </a:endParaRPr>
          </a:p>
        </p:txBody>
      </p:sp>
      <p:sp>
        <p:nvSpPr>
          <p:cNvPr id="6147" name="Rectangle 3">
            <a:extLst>
              <a:ext uri="{FF2B5EF4-FFF2-40B4-BE49-F238E27FC236}">
                <a16:creationId xmlns:a16="http://schemas.microsoft.com/office/drawing/2014/main" id="{6AD636A0-BB43-9705-AE97-171D7074DF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023938"/>
            <a:ext cx="8229600" cy="4716462"/>
          </a:xfrm>
        </p:spPr>
        <p:txBody>
          <a:bodyPr>
            <a:normAutofit/>
          </a:bodyPr>
          <a:lstStyle/>
          <a:p>
            <a:pPr marL="845820" lvl="1" indent="-342900" fontAlgn="auto">
              <a:spcBef>
                <a:spcPts val="0"/>
              </a:spcBef>
              <a:spcAft>
                <a:spcPts val="0"/>
              </a:spcAft>
              <a:buClr>
                <a:schemeClr val="tx1">
                  <a:lumMod val="85000"/>
                  <a:lumOff val="15000"/>
                </a:schemeClr>
              </a:buClr>
              <a:buSzPct val="85000"/>
              <a:buFont typeface="Wingdings" panose="05000000000000000000" pitchFamily="2" charset="2"/>
              <a:buChar char="§"/>
              <a:defRPr/>
            </a:pPr>
            <a:endParaRPr lang="en-US" altLang="en-US" sz="2400" b="1" kern="0" cap="none" dirty="0">
              <a:latin typeface="Aptos" panose="020B0004020202020204" pitchFamily="34" charset="0"/>
            </a:endParaRPr>
          </a:p>
          <a:p>
            <a:pPr marL="845820" lvl="1" indent="-342900" fontAlgn="auto">
              <a:spcBef>
                <a:spcPts val="0"/>
              </a:spcBef>
              <a:spcAft>
                <a:spcPts val="0"/>
              </a:spcAft>
              <a:buClr>
                <a:schemeClr val="tx1">
                  <a:lumMod val="85000"/>
                  <a:lumOff val="15000"/>
                </a:schemeClr>
              </a:buClr>
              <a:buSzPct val="85000"/>
              <a:buFont typeface="Wingdings" panose="05000000000000000000" pitchFamily="2" charset="2"/>
              <a:buChar char="§"/>
              <a:defRPr/>
            </a:pPr>
            <a:r>
              <a:rPr lang="en-US" altLang="en-US" sz="2400" b="1" kern="0" cap="none" dirty="0">
                <a:latin typeface="Aptos" panose="020B0004020202020204" pitchFamily="34" charset="0"/>
              </a:rPr>
              <a:t>Provides national certification for library workers</a:t>
            </a:r>
          </a:p>
          <a:p>
            <a:pPr marL="845820" lvl="1" indent="-342900" fontAlgn="auto">
              <a:spcBef>
                <a:spcPts val="0"/>
              </a:spcBef>
              <a:spcAft>
                <a:spcPts val="0"/>
              </a:spcAft>
              <a:buClr>
                <a:schemeClr val="tx1">
                  <a:lumMod val="85000"/>
                  <a:lumOff val="15000"/>
                </a:schemeClr>
              </a:buClr>
              <a:buSzPct val="85000"/>
              <a:buFont typeface="Wingdings" panose="05000000000000000000" pitchFamily="2" charset="2"/>
              <a:buChar char="§"/>
              <a:defRPr/>
            </a:pPr>
            <a:r>
              <a:rPr lang="en-US" altLang="en-US" sz="2400" b="1" kern="0" cap="none" dirty="0">
                <a:latin typeface="Aptos" panose="020B0004020202020204" pitchFamily="34" charset="0"/>
              </a:rPr>
              <a:t>Certified Public Library Administrator Program</a:t>
            </a:r>
          </a:p>
          <a:p>
            <a:pPr marL="845820" lvl="1" indent="-342900" fontAlgn="auto">
              <a:spcBef>
                <a:spcPts val="0"/>
              </a:spcBef>
              <a:spcAft>
                <a:spcPts val="0"/>
              </a:spcAft>
              <a:buClr>
                <a:schemeClr val="tx1">
                  <a:lumMod val="85000"/>
                  <a:lumOff val="15000"/>
                </a:schemeClr>
              </a:buClr>
              <a:buSzPct val="85000"/>
              <a:buFont typeface="Wingdings" panose="05000000000000000000" pitchFamily="2" charset="2"/>
              <a:buChar char="§"/>
              <a:defRPr/>
            </a:pPr>
            <a:r>
              <a:rPr lang="en-US" altLang="en-US" sz="2400" b="1" kern="0" cap="none" dirty="0">
                <a:latin typeface="Aptos" panose="020B0004020202020204" pitchFamily="34" charset="0"/>
              </a:rPr>
              <a:t>Library Support Staff Certification Program</a:t>
            </a:r>
          </a:p>
          <a:p>
            <a:pPr marL="845820" lvl="1" indent="-342900" fontAlgn="auto">
              <a:spcBef>
                <a:spcPts val="0"/>
              </a:spcBef>
              <a:spcAft>
                <a:spcPts val="0"/>
              </a:spcAft>
              <a:buClr>
                <a:schemeClr val="tx1">
                  <a:lumMod val="85000"/>
                  <a:lumOff val="15000"/>
                </a:schemeClr>
              </a:buClr>
              <a:buSzPct val="85000"/>
              <a:buFont typeface="Wingdings" panose="05000000000000000000" pitchFamily="2" charset="2"/>
              <a:buChar char="§"/>
              <a:defRPr/>
            </a:pPr>
            <a:r>
              <a:rPr lang="en-US" altLang="en-US" sz="2400" b="1" kern="0" cap="none" dirty="0">
                <a:latin typeface="Aptos" panose="020B0004020202020204" pitchFamily="34" charset="0"/>
              </a:rPr>
              <a:t>Advocates for salaries and training for library workers</a:t>
            </a:r>
          </a:p>
          <a:p>
            <a:pPr marL="845820" lvl="1" indent="-342900" fontAlgn="auto">
              <a:spcBef>
                <a:spcPts val="0"/>
              </a:spcBef>
              <a:spcAft>
                <a:spcPts val="0"/>
              </a:spcAft>
              <a:buClr>
                <a:schemeClr val="tx1">
                  <a:lumMod val="85000"/>
                  <a:lumOff val="15000"/>
                </a:schemeClr>
              </a:buClr>
              <a:buSzPct val="85000"/>
              <a:buFont typeface="Wingdings" panose="05000000000000000000" pitchFamily="2" charset="2"/>
              <a:buChar char="§"/>
              <a:defRPr/>
            </a:pPr>
            <a:r>
              <a:rPr lang="en-US" altLang="en-US" sz="2400" b="1" kern="0" cap="none" dirty="0">
                <a:latin typeface="Aptos" panose="020B0004020202020204" pitchFamily="34" charset="0"/>
              </a:rPr>
              <a:t>Provides reports and analyses</a:t>
            </a:r>
          </a:p>
          <a:p>
            <a:pPr marL="845820" lvl="1" indent="-342900" fontAlgn="auto">
              <a:spcBef>
                <a:spcPts val="0"/>
              </a:spcBef>
              <a:spcAft>
                <a:spcPts val="0"/>
              </a:spcAft>
              <a:buClr>
                <a:schemeClr val="tx1">
                  <a:lumMod val="85000"/>
                  <a:lumOff val="15000"/>
                </a:schemeClr>
              </a:buClr>
              <a:buSzPct val="85000"/>
              <a:buFont typeface="Wingdings" panose="05000000000000000000" pitchFamily="2" charset="2"/>
              <a:buChar char="§"/>
              <a:defRPr/>
            </a:pPr>
            <a:r>
              <a:rPr lang="en-US" altLang="en-US" sz="2400" b="1" i="1" kern="0" cap="none" dirty="0">
                <a:latin typeface="Aptos" panose="020B0004020202020204" pitchFamily="34" charset="0"/>
              </a:rPr>
              <a:t>Librarian Salary Survey </a:t>
            </a:r>
            <a:r>
              <a:rPr lang="en-US" altLang="en-US" sz="2400" b="1" kern="0" cap="none" dirty="0">
                <a:latin typeface="Aptos" panose="020B0004020202020204" pitchFamily="34" charset="0"/>
              </a:rPr>
              <a:t> (every 2 years)</a:t>
            </a:r>
            <a:endParaRPr lang="en-US" altLang="en-US" sz="2400" b="1" i="1" kern="0" cap="none" dirty="0">
              <a:latin typeface="Aptos" panose="020B0004020202020204" pitchFamily="34" charset="0"/>
            </a:endParaRPr>
          </a:p>
          <a:p>
            <a:pPr marL="845820" lvl="1" indent="-342900" fontAlgn="auto">
              <a:spcBef>
                <a:spcPts val="0"/>
              </a:spcBef>
              <a:spcAft>
                <a:spcPts val="0"/>
              </a:spcAft>
              <a:buClr>
                <a:schemeClr val="tx1">
                  <a:lumMod val="85000"/>
                  <a:lumOff val="15000"/>
                </a:schemeClr>
              </a:buClr>
              <a:buSzPct val="85000"/>
              <a:buFont typeface="Wingdings" panose="05000000000000000000" pitchFamily="2" charset="2"/>
              <a:buChar char="§"/>
              <a:defRPr/>
            </a:pPr>
            <a:r>
              <a:rPr lang="en-US" altLang="en-US" sz="2400" b="1" i="1" kern="0" cap="none" dirty="0">
                <a:latin typeface="Aptos" panose="020B0004020202020204" pitchFamily="34" charset="0"/>
              </a:rPr>
              <a:t>Non-MLS Salary Survey </a:t>
            </a:r>
            <a:r>
              <a:rPr lang="en-US" altLang="en-US" sz="2400" b="1" kern="0" cap="none" dirty="0">
                <a:latin typeface="Aptos" panose="020B0004020202020204" pitchFamily="34" charset="0"/>
              </a:rPr>
              <a:t>(every 5 years)</a:t>
            </a:r>
          </a:p>
          <a:p>
            <a:pPr marL="845820" lvl="1" indent="-342900" fontAlgn="auto">
              <a:spcBef>
                <a:spcPts val="0"/>
              </a:spcBef>
              <a:spcAft>
                <a:spcPts val="0"/>
              </a:spcAft>
              <a:buClr>
                <a:schemeClr val="tx1">
                  <a:lumMod val="85000"/>
                  <a:lumOff val="15000"/>
                </a:schemeClr>
              </a:buClr>
              <a:buSzPct val="85000"/>
              <a:buFont typeface="Wingdings" panose="05000000000000000000" pitchFamily="2" charset="2"/>
              <a:buChar char="§"/>
              <a:defRPr/>
            </a:pPr>
            <a:r>
              <a:rPr lang="en-US" altLang="en-US" sz="2400" b="1" kern="0" cap="none" dirty="0">
                <a:latin typeface="Aptos" panose="020B0004020202020204" pitchFamily="34" charset="0"/>
              </a:rPr>
              <a:t>Library Salary Database</a:t>
            </a:r>
          </a:p>
          <a:p>
            <a:pPr marL="182880" indent="-182880" fontAlgn="auto">
              <a:spcAft>
                <a:spcPts val="0"/>
              </a:spcAft>
              <a:buClr>
                <a:schemeClr val="tx1">
                  <a:lumMod val="85000"/>
                  <a:lumOff val="15000"/>
                </a:schemeClr>
              </a:buClr>
              <a:defRPr/>
            </a:pPr>
            <a:endParaRPr lang="en-US" altLang="en-US" sz="28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C746AD01-1189-3199-36F8-B0D37C10D0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" y="260350"/>
            <a:ext cx="8534400" cy="1143000"/>
          </a:xfrm>
        </p:spPr>
        <p:txBody>
          <a:bodyPr>
            <a:norm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altLang="en-US" sz="3600" b="1" cap="none" dirty="0">
                <a:latin typeface="Book Antiqua" panose="02040602050305030304" pitchFamily="18" charset="0"/>
              </a:rPr>
              <a:t>ALA-APA Operating</a:t>
            </a:r>
            <a:r>
              <a:rPr lang="en-US" altLang="en-US" sz="3600" b="1" cap="none" dirty="0">
                <a:latin typeface="Book Antiqua" panose="02040602050305030304" pitchFamily="18" charset="0"/>
              </a:rPr>
              <a:t> </a:t>
            </a:r>
            <a:r>
              <a:rPr altLang="en-US" sz="3600" b="1" cap="none" dirty="0">
                <a:latin typeface="Book Antiqua" panose="02040602050305030304" pitchFamily="18" charset="0"/>
              </a:rPr>
              <a:t>Summary</a:t>
            </a:r>
            <a:br>
              <a:rPr altLang="en-US" sz="3600" b="1" cap="none" dirty="0">
                <a:latin typeface="Book Antiqua" panose="02040602050305030304" pitchFamily="18" charset="0"/>
              </a:rPr>
            </a:br>
            <a:r>
              <a:rPr altLang="en-US" sz="3600" b="1" cap="none" dirty="0">
                <a:latin typeface="Book Antiqua" panose="02040602050305030304" pitchFamily="18" charset="0"/>
              </a:rPr>
              <a:t>August 31, 202</a:t>
            </a:r>
            <a:r>
              <a:rPr lang="en-US" altLang="en-US" sz="3600" b="1" cap="none" dirty="0">
                <a:latin typeface="Book Antiqua" panose="02040602050305030304" pitchFamily="18" charset="0"/>
              </a:rPr>
              <a:t>4</a:t>
            </a:r>
            <a:endParaRPr altLang="en-US" sz="3600" b="1" cap="none" dirty="0">
              <a:latin typeface="Book Antiqua" panose="02040602050305030304" pitchFamily="18" charset="0"/>
            </a:endParaRP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4BC99EF3-5EB6-F137-648B-1229DA7C3A2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6969081"/>
              </p:ext>
            </p:extLst>
          </p:nvPr>
        </p:nvGraphicFramePr>
        <p:xfrm>
          <a:off x="711200" y="2286000"/>
          <a:ext cx="7747001" cy="2797174"/>
        </p:xfrm>
        <a:graphic>
          <a:graphicData uri="http://schemas.openxmlformats.org/drawingml/2006/table">
            <a:tbl>
              <a:tblPr/>
              <a:tblGrid>
                <a:gridCol w="26864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553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76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2880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739155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Book Antiqua"/>
                        </a:rPr>
                        <a:t> </a:t>
                      </a:r>
                    </a:p>
                  </a:txBody>
                  <a:tcPr marL="7620" marR="7620" marT="76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2400" b="1" i="0" u="sng" strike="noStrike" dirty="0">
                          <a:solidFill>
                            <a:srgbClr val="000000"/>
                          </a:solidFill>
                          <a:effectLst/>
                          <a:latin typeface="Book Antiqua"/>
                        </a:rPr>
                        <a:t>Actual</a:t>
                      </a:r>
                    </a:p>
                  </a:txBody>
                  <a:tcPr marL="7620" marR="7620" marT="76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2400" b="1" i="0" u="sng" strike="noStrike" dirty="0">
                          <a:solidFill>
                            <a:srgbClr val="000000"/>
                          </a:solidFill>
                          <a:effectLst/>
                          <a:latin typeface="Book Antiqua"/>
                        </a:rPr>
                        <a:t>Budget</a:t>
                      </a:r>
                    </a:p>
                  </a:txBody>
                  <a:tcPr marL="7620" marR="7620" marT="76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n-US" sz="2400" b="1" i="0" u="sng" strike="noStrike" dirty="0">
                          <a:solidFill>
                            <a:srgbClr val="000000"/>
                          </a:solidFill>
                          <a:effectLst/>
                          <a:latin typeface="Book Antiqua"/>
                        </a:rPr>
                        <a:t>Variance</a:t>
                      </a:r>
                    </a:p>
                  </a:txBody>
                  <a:tcPr marL="7620" marR="7620" marT="76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40763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2200" b="1" i="0" u="none" strike="noStrike" dirty="0">
                          <a:solidFill>
                            <a:srgbClr val="000000"/>
                          </a:solidFill>
                          <a:effectLst/>
                          <a:latin typeface="Book Antiqua"/>
                        </a:rPr>
                        <a:t>Total Revenue</a:t>
                      </a:r>
                    </a:p>
                  </a:txBody>
                  <a:tcPr marL="7620" marR="7620" marT="76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Book Antiqua"/>
                        </a:rPr>
                        <a:t> $  222,535         </a:t>
                      </a:r>
                    </a:p>
                  </a:txBody>
                  <a:tcPr marL="7620" marR="7620" marT="76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Book Antiqua"/>
                        </a:rPr>
                        <a:t> $   184,000        </a:t>
                      </a:r>
                    </a:p>
                  </a:txBody>
                  <a:tcPr marL="7620" marR="7620" marT="76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Book Antiqua"/>
                        </a:rPr>
                        <a:t> </a:t>
                      </a:r>
                      <a:r>
                        <a:rPr lang="en-US" sz="2200" b="0" i="0" u="none" strike="noStrike" dirty="0">
                          <a:solidFill>
                            <a:schemeClr val="tx1"/>
                          </a:solidFill>
                          <a:effectLst/>
                          <a:latin typeface="Book Antiqua"/>
                        </a:rPr>
                        <a:t>$      38,535</a:t>
                      </a:r>
                    </a:p>
                  </a:txBody>
                  <a:tcPr marL="7620" marR="7620" marT="76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86006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2200" b="1" i="0" u="none" strike="noStrike" dirty="0">
                          <a:solidFill>
                            <a:srgbClr val="000000"/>
                          </a:solidFill>
                          <a:effectLst/>
                          <a:latin typeface="Book Antiqua"/>
                        </a:rPr>
                        <a:t>Total Expenses</a:t>
                      </a:r>
                    </a:p>
                  </a:txBody>
                  <a:tcPr marL="7620" marR="7620" marT="76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2200" b="0" i="0" u="sng" strike="noStrike" dirty="0">
                          <a:solidFill>
                            <a:srgbClr val="000000"/>
                          </a:solidFill>
                          <a:effectLst/>
                          <a:latin typeface="Book Antiqua"/>
                        </a:rPr>
                        <a:t>     123,249         </a:t>
                      </a:r>
                    </a:p>
                  </a:txBody>
                  <a:tcPr marL="7620" marR="7620" marT="76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2200" b="0" i="0" u="sng" strike="noStrike" dirty="0">
                          <a:solidFill>
                            <a:srgbClr val="000000"/>
                          </a:solidFill>
                          <a:effectLst/>
                          <a:latin typeface="Book Antiqua"/>
                        </a:rPr>
                        <a:t>      162,270        </a:t>
                      </a:r>
                    </a:p>
                  </a:txBody>
                  <a:tcPr marL="7620" marR="7620" marT="76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2200" b="0" i="0" u="sng" strike="noStrike" dirty="0">
                          <a:solidFill>
                            <a:srgbClr val="000000"/>
                          </a:solidFill>
                          <a:effectLst/>
                          <a:latin typeface="Book Antiqua"/>
                        </a:rPr>
                        <a:t> </a:t>
                      </a:r>
                      <a:r>
                        <a:rPr lang="en-US" sz="2200" b="0" i="0" u="sng" strike="noStrike" dirty="0">
                          <a:solidFill>
                            <a:schemeClr val="tx1"/>
                          </a:solidFill>
                          <a:effectLst/>
                          <a:latin typeface="Book Antiqua"/>
                        </a:rPr>
                        <a:t>        39,022</a:t>
                      </a:r>
                    </a:p>
                  </a:txBody>
                  <a:tcPr marL="7620" marR="7620" marT="76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31250">
                <a:tc>
                  <a:txBody>
                    <a:bodyPr/>
                    <a:lstStyle/>
                    <a:p>
                      <a:pPr algn="r" rtl="0" fontAlgn="b"/>
                      <a:r>
                        <a:rPr lang="en-US" sz="2200" b="1" i="0" u="none" strike="noStrike" dirty="0">
                          <a:solidFill>
                            <a:srgbClr val="000000"/>
                          </a:solidFill>
                          <a:effectLst/>
                          <a:latin typeface="Book Antiqua"/>
                        </a:rPr>
                        <a:t>Net Surplus</a:t>
                      </a:r>
                    </a:p>
                  </a:txBody>
                  <a:tcPr marL="7620" marT="76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Book Antiqua"/>
                        </a:rPr>
                        <a:t> </a:t>
                      </a:r>
                      <a:r>
                        <a:rPr lang="en-US" sz="2200" b="0" i="0" u="dbl" strike="noStrike" baseline="0" dirty="0">
                          <a:solidFill>
                            <a:srgbClr val="000000"/>
                          </a:solidFill>
                          <a:effectLst/>
                          <a:latin typeface="Book Antiqua"/>
                        </a:rPr>
                        <a:t>$    99,286</a:t>
                      </a:r>
                    </a:p>
                  </a:txBody>
                  <a:tcPr marL="7620" marR="7620" marT="76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Book Antiqua"/>
                        </a:rPr>
                        <a:t> </a:t>
                      </a:r>
                      <a:r>
                        <a:rPr lang="en-US" sz="2200" b="0" i="0" u="dbl" strike="noStrike" kern="1200" baseline="0" dirty="0">
                          <a:solidFill>
                            <a:srgbClr val="000000"/>
                          </a:solidFill>
                          <a:effectLst/>
                          <a:latin typeface="Book Antiqua"/>
                          <a:ea typeface="+mn-ea"/>
                          <a:cs typeface="+mn-cs"/>
                        </a:rPr>
                        <a:t>$     21,730</a:t>
                      </a:r>
                    </a:p>
                  </a:txBody>
                  <a:tcPr marL="7620" marR="7620" marT="76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2200" b="0" i="0" u="none" strike="noStrike" dirty="0">
                          <a:solidFill>
                            <a:schemeClr val="tx1"/>
                          </a:solidFill>
                          <a:effectLst/>
                          <a:latin typeface="Book Antiqua"/>
                        </a:rPr>
                        <a:t> </a:t>
                      </a:r>
                      <a:r>
                        <a:rPr lang="en-US" sz="2200" b="0" i="0" u="dbl" strike="noStrike" kern="1200" baseline="0" dirty="0">
                          <a:solidFill>
                            <a:srgbClr val="000000"/>
                          </a:solidFill>
                          <a:effectLst/>
                          <a:latin typeface="Book Antiqua"/>
                          <a:ea typeface="+mn-ea"/>
                          <a:cs typeface="+mn-cs"/>
                        </a:rPr>
                        <a:t>$      77,557      </a:t>
                      </a:r>
                    </a:p>
                  </a:txBody>
                  <a:tcPr marL="7620" marR="7620" marT="762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>
            <a:extLst>
              <a:ext uri="{FF2B5EF4-FFF2-40B4-BE49-F238E27FC236}">
                <a16:creationId xmlns:a16="http://schemas.microsoft.com/office/drawing/2014/main" id="{A7FB11E0-1831-B36F-24EA-BC07D843A71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19100" y="82858"/>
            <a:ext cx="8077200" cy="1371600"/>
          </a:xfrm>
        </p:spPr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altLang="en-US" sz="3600" b="1" cap="none" dirty="0">
                <a:latin typeface="Book Antiqua" panose="02040602050305030304" pitchFamily="18" charset="0"/>
              </a:rPr>
              <a:t>ALA-APA Operating Summary </a:t>
            </a:r>
            <a:br>
              <a:rPr altLang="en-US" sz="3600" b="1" cap="none" dirty="0">
                <a:latin typeface="Book Antiqua" panose="02040602050305030304" pitchFamily="18" charset="0"/>
              </a:rPr>
            </a:br>
            <a:r>
              <a:rPr altLang="en-US" sz="3600" b="1" cap="none" dirty="0">
                <a:latin typeface="Book Antiqua" panose="02040602050305030304" pitchFamily="18" charset="0"/>
              </a:rPr>
              <a:t> August 31, 202</a:t>
            </a:r>
            <a:r>
              <a:rPr lang="en-US" altLang="en-US" sz="3600" b="1" cap="none" dirty="0">
                <a:latin typeface="Book Antiqua" panose="02040602050305030304" pitchFamily="18" charset="0"/>
              </a:rPr>
              <a:t>4</a:t>
            </a:r>
            <a:endParaRPr altLang="en-US" sz="1400" b="1" cap="none" dirty="0">
              <a:latin typeface="Book Antiqua" panose="02040602050305030304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0AF8A4F7-7481-091C-44F1-72485848259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1529" y="1600200"/>
            <a:ext cx="8324007" cy="3898913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ain Event">
  <a:themeElements>
    <a:clrScheme name="Main Event">
      <a:dk1>
        <a:sysClr val="windowText" lastClr="000000"/>
      </a:dk1>
      <a:lt1>
        <a:sysClr val="window" lastClr="FFFFFF"/>
      </a:lt1>
      <a:dk2>
        <a:srgbClr val="424242"/>
      </a:dk2>
      <a:lt2>
        <a:srgbClr val="C8C8C8"/>
      </a:lt2>
      <a:accent1>
        <a:srgbClr val="B80E0F"/>
      </a:accent1>
      <a:accent2>
        <a:srgbClr val="A6987D"/>
      </a:accent2>
      <a:accent3>
        <a:srgbClr val="7F9A71"/>
      </a:accent3>
      <a:accent4>
        <a:srgbClr val="64969F"/>
      </a:accent4>
      <a:accent5>
        <a:srgbClr val="9B75B2"/>
      </a:accent5>
      <a:accent6>
        <a:srgbClr val="80737A"/>
      </a:accent6>
      <a:hlink>
        <a:srgbClr val="F21213"/>
      </a:hlink>
      <a:folHlink>
        <a:srgbClr val="B6A394"/>
      </a:folHlink>
    </a:clrScheme>
    <a:fontScheme name="Main Event">
      <a:majorFont>
        <a:latin typeface="Impact" panose="020B080603090205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Impact" panose="020B080603090205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ain Event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blipFill>
          <a:blip xmlns:r="http://schemas.openxmlformats.org/officeDocument/2006/relationships" r:embed="rId1">
            <a:duotone>
              <a:schemeClr val="phClr">
                <a:shade val="88000"/>
                <a:lumMod val="88000"/>
              </a:schemeClr>
              <a:schemeClr val="phClr"/>
            </a:duotone>
          </a:blip>
          <a:tile tx="0" ty="0" sx="100000" sy="100000" flip="none" algn="tl"/>
        </a:blip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25400" dist="127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0"/>
        </a:gradFill>
        <a:blipFill>
          <a:blip xmlns:r="http://schemas.openxmlformats.org/officeDocument/2006/relationships" r:embed="rId2">
            <a:duotone>
              <a:schemeClr val="phClr">
                <a:shade val="48000"/>
                <a:satMod val="110000"/>
                <a:lumMod val="40000"/>
              </a:schemeClr>
              <a:schemeClr val="phClr">
                <a:tint val="90000"/>
                <a:lumMod val="106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ain Event" id="{AC372BB4-D83D-411E-B849-B641926BA760}" vid="{F1EFBDE3-1A95-4E3D-81AD-1F53D65BEA01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TM04033927[[fn=Main Event]]</Template>
  <TotalTime>15192</TotalTime>
  <Words>238</Words>
  <Application>Microsoft Office PowerPoint</Application>
  <PresentationFormat>On-screen Show (4:3)</PresentationFormat>
  <Paragraphs>40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2" baseType="lpstr">
      <vt:lpstr>ＭＳ Ｐゴシック</vt:lpstr>
      <vt:lpstr>Aptos</vt:lpstr>
      <vt:lpstr>Arial</vt:lpstr>
      <vt:lpstr>Book Antiqua</vt:lpstr>
      <vt:lpstr>Calibri</vt:lpstr>
      <vt:lpstr>Impact</vt:lpstr>
      <vt:lpstr>Wingdings</vt:lpstr>
      <vt:lpstr>Main Event</vt:lpstr>
      <vt:lpstr>ALA-APA Financial Results August 31, 2024</vt:lpstr>
      <vt:lpstr>ALA-APA Focus</vt:lpstr>
      <vt:lpstr>ALA-APA Operating Summary August 31, 2024</vt:lpstr>
      <vt:lpstr>ALA-APA Operating Summary   August 31, 2024</vt:lpstr>
    </vt:vector>
  </TitlesOfParts>
  <Company>American Library Association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Denise Moritz</dc:creator>
  <cp:lastModifiedBy>Marsha Burgess</cp:lastModifiedBy>
  <cp:revision>362</cp:revision>
  <cp:lastPrinted>2020-01-13T15:19:19Z</cp:lastPrinted>
  <dcterms:created xsi:type="dcterms:W3CDTF">2009-01-05T17:08:24Z</dcterms:created>
  <dcterms:modified xsi:type="dcterms:W3CDTF">2025-01-15T15:53:19Z</dcterms:modified>
</cp:coreProperties>
</file>